
<file path=[Content_Types].xml><?xml version="1.0" encoding="utf-8"?>
<Types xmlns="http://schemas.openxmlformats.org/package/2006/content-types">
  <Default Extension="bin" ContentType="application/vnd.openxmlformats-officedocument.oleObject"/>
  <Default Extension="docx" ContentType="application/vnd.openxmlformats-officedocument.wordprocessingml.document"/>
  <Default Extension="emf" ContentType="image/x-emf"/>
  <Default Extension="jpeg" ContentType="image/jpeg"/>
  <Default Extension="m4a" ContentType="audio/mp4"/>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4"/>
  </p:sldMasterIdLst>
  <p:notesMasterIdLst>
    <p:notesMasterId r:id="rId13"/>
  </p:notesMasterIdLst>
  <p:sldIdLst>
    <p:sldId id="256" r:id="rId5"/>
    <p:sldId id="781" r:id="rId6"/>
    <p:sldId id="779" r:id="rId7"/>
    <p:sldId id="451" r:id="rId8"/>
    <p:sldId id="783" r:id="rId9"/>
    <p:sldId id="440" r:id="rId10"/>
    <p:sldId id="442" r:id="rId11"/>
    <p:sldId id="784" r:id="rId12"/>
  </p:sldIdLst>
  <p:sldSz cx="12192000" cy="6858000"/>
  <p:notesSz cx="6858000" cy="9144000"/>
  <p:defaultTex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892615-A7D2-4D74-A8A0-33EC5EFBF957}" v="150" dt="2022-11-22T16:19:17.5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93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2.jpeg>
</file>

<file path=ppt/media/image3.jpeg>
</file>

<file path=ppt/media/image4.wmf>
</file>

<file path=ppt/media/image6.png>
</file>

<file path=ppt/media/image7.wmf>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9128F2-546A-47F2-A731-DFD4564E5DE6}" type="datetimeFigureOut">
              <a:rPr lang="en-US" smtClean="0"/>
              <a:t>11/22/2022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9666FA-7325-4EBA-814B-E63ED4721A42}" type="slidenum">
              <a:rPr lang="en-US" smtClean="0"/>
              <a:t>‹#›</a:t>
            </a:fld>
            <a:endParaRPr lang="en-US"/>
          </a:p>
        </p:txBody>
      </p:sp>
    </p:spTree>
    <p:extLst>
      <p:ext uri="{BB962C8B-B14F-4D97-AF65-F5344CB8AC3E}">
        <p14:creationId xmlns:p14="http://schemas.microsoft.com/office/powerpoint/2010/main" val="3687499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5013096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5</a:t>
            </a:fld>
            <a:endParaRPr lang="en-US"/>
          </a:p>
        </p:txBody>
      </p:sp>
    </p:spTree>
    <p:extLst>
      <p:ext uri="{BB962C8B-B14F-4D97-AF65-F5344CB8AC3E}">
        <p14:creationId xmlns:p14="http://schemas.microsoft.com/office/powerpoint/2010/main" val="8602178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6</a:t>
            </a:fld>
            <a:endParaRPr lang="en-US"/>
          </a:p>
        </p:txBody>
      </p:sp>
    </p:spTree>
    <p:extLst>
      <p:ext uri="{BB962C8B-B14F-4D97-AF65-F5344CB8AC3E}">
        <p14:creationId xmlns:p14="http://schemas.microsoft.com/office/powerpoint/2010/main" val="39057451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75200" y="5530390"/>
            <a:ext cx="5592012" cy="324000"/>
          </a:xfrm>
        </p:spPr>
        <p:txBody>
          <a:bodyPr anchor="t" anchorCtr="0">
            <a:noAutofit/>
          </a:bodyPr>
          <a:lstStyle>
            <a:lvl1pPr algn="l">
              <a:lnSpc>
                <a:spcPct val="100000"/>
              </a:lnSpc>
              <a:defRPr sz="18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2" name="Group 21"/>
          <p:cNvGrpSpPr>
            <a:grpSpLocks noChangeAspect="1"/>
          </p:cNvGrpSpPr>
          <p:nvPr/>
        </p:nvGrpSpPr>
        <p:grpSpPr>
          <a:xfrm>
            <a:off x="469900" y="457761"/>
            <a:ext cx="1998000" cy="374400"/>
            <a:chOff x="398463" y="404813"/>
            <a:chExt cx="1627187" cy="307976"/>
          </a:xfrm>
          <a:solidFill>
            <a:schemeClr val="tx1"/>
          </a:solidFill>
        </p:grpSpPr>
        <p:sp>
          <p:nvSpPr>
            <p:cNvPr id="23" name="Oval 5"/>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31837414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1" y="1705668"/>
            <a:ext cx="10418233"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54100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193557229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Key statement dark green">
    <p:bg>
      <p:bgPr>
        <a:solidFill>
          <a:schemeClr val="accent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80484" y="1590675"/>
            <a:ext cx="9029604" cy="4708525"/>
          </a:xfrm>
          <a:prstGeom prst="rect">
            <a:avLst/>
          </a:prstGeom>
        </p:spPr>
        <p:txBody>
          <a:bodyPr>
            <a:norm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9" name="TextBox 8"/>
          <p:cNvSpPr txBox="1"/>
          <p:nvPr/>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3" name="TextBox 12"/>
          <p:cNvSpPr txBox="1"/>
          <p:nvPr/>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4" name="TextBox 13"/>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50251942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Key statement dark blue">
    <p:bg>
      <p:bgPr>
        <a:solidFill>
          <a:schemeClr val="accent4"/>
        </a:solidFill>
        <a:effectLst/>
      </p:bgPr>
    </p:bg>
    <p:spTree>
      <p:nvGrpSpPr>
        <p:cNvPr id="1" name=""/>
        <p:cNvGrpSpPr/>
        <p:nvPr/>
      </p:nvGrpSpPr>
      <p:grpSpPr>
        <a:xfrm>
          <a:off x="0" y="0"/>
          <a:ext cx="0" cy="0"/>
          <a:chOff x="0" y="0"/>
          <a:chExt cx="0" cy="0"/>
        </a:xfrm>
      </p:grpSpPr>
      <p:sp>
        <p:nvSpPr>
          <p:cNvPr id="13" name="Text Placeholder 3"/>
          <p:cNvSpPr>
            <a:spLocks noGrp="1"/>
          </p:cNvSpPr>
          <p:nvPr>
            <p:ph type="body" sz="quarter" idx="10"/>
          </p:nvPr>
        </p:nvSpPr>
        <p:spPr>
          <a:xfrm>
            <a:off x="480484" y="1590675"/>
            <a:ext cx="9029604" cy="4708525"/>
          </a:xfrm>
          <a:prstGeom prst="rect">
            <a:avLst/>
          </a:prstGeom>
        </p:spPr>
        <p:txBody>
          <a:bodyPr>
            <a:norm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14" name="TextBox 13"/>
          <p:cNvSpPr txBox="1"/>
          <p:nvPr/>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5" name="TextBox 14"/>
          <p:cNvSpPr txBox="1"/>
          <p:nvPr/>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6" name="TextBox 15"/>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74032672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Key statement teal">
    <p:bg>
      <p:bgPr>
        <a:solidFill>
          <a:schemeClr val="accent5"/>
        </a:solidFill>
        <a:effectLst/>
      </p:bgPr>
    </p:bg>
    <p:spTree>
      <p:nvGrpSpPr>
        <p:cNvPr id="1" name=""/>
        <p:cNvGrpSpPr/>
        <p:nvPr/>
      </p:nvGrpSpPr>
      <p:grpSpPr>
        <a:xfrm>
          <a:off x="0" y="0"/>
          <a:ext cx="0" cy="0"/>
          <a:chOff x="0" y="0"/>
          <a:chExt cx="0" cy="0"/>
        </a:xfrm>
      </p:grpSpPr>
      <p:sp>
        <p:nvSpPr>
          <p:cNvPr id="17" name="Text Placeholder 3"/>
          <p:cNvSpPr>
            <a:spLocks noGrp="1"/>
          </p:cNvSpPr>
          <p:nvPr>
            <p:ph type="body" sz="quarter" idx="10"/>
          </p:nvPr>
        </p:nvSpPr>
        <p:spPr>
          <a:xfrm>
            <a:off x="480484" y="1590675"/>
            <a:ext cx="9029604" cy="4708525"/>
          </a:xfrm>
          <a:prstGeom prst="rect">
            <a:avLst/>
          </a:prstGeom>
        </p:spPr>
        <p:txBody>
          <a:bodyPr>
            <a:norm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18" name="TextBox 17"/>
          <p:cNvSpPr txBox="1"/>
          <p:nvPr/>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9" name="TextBox 18"/>
          <p:cNvSpPr txBox="1"/>
          <p:nvPr/>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0" name="TextBox 19"/>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251150638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Key statement black">
    <p:bg>
      <p:bgPr>
        <a:solidFill>
          <a:schemeClr val="tx1"/>
        </a:solidFill>
        <a:effectLst/>
      </p:bgPr>
    </p:bg>
    <p:spTree>
      <p:nvGrpSpPr>
        <p:cNvPr id="1" name=""/>
        <p:cNvGrpSpPr/>
        <p:nvPr/>
      </p:nvGrpSpPr>
      <p:grpSpPr>
        <a:xfrm>
          <a:off x="0" y="0"/>
          <a:ext cx="0" cy="0"/>
          <a:chOff x="0" y="0"/>
          <a:chExt cx="0" cy="0"/>
        </a:xfrm>
      </p:grpSpPr>
      <p:sp>
        <p:nvSpPr>
          <p:cNvPr id="13" name="Text Placeholder 3"/>
          <p:cNvSpPr>
            <a:spLocks noGrp="1"/>
          </p:cNvSpPr>
          <p:nvPr>
            <p:ph type="body" sz="quarter" idx="10"/>
          </p:nvPr>
        </p:nvSpPr>
        <p:spPr>
          <a:xfrm>
            <a:off x="480484" y="1590675"/>
            <a:ext cx="9029604" cy="4708525"/>
          </a:xfrm>
          <a:prstGeom prst="rect">
            <a:avLst/>
          </a:prstGeom>
        </p:spPr>
        <p:txBody>
          <a:bodyPr>
            <a:norm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14" name="TextBox 13"/>
          <p:cNvSpPr txBox="1"/>
          <p:nvPr/>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5" name="TextBox 14"/>
          <p:cNvSpPr txBox="1"/>
          <p:nvPr/>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6" name="TextBox 15"/>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204285088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029604" cy="4708525"/>
          </a:xfrm>
          <a:prstGeom prst="rect">
            <a:avLst/>
          </a:prstGeom>
        </p:spPr>
        <p:txBody>
          <a:bodyPr>
            <a:norm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39815912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0" y="1665291"/>
            <a:ext cx="9348787" cy="4633910"/>
          </a:xfrm>
          <a:prstGeom prst="rect">
            <a:avLst/>
          </a:prstGeom>
        </p:spPr>
        <p:txBody>
          <a:bodyPr/>
          <a:lstStyle>
            <a:lvl1pPr>
              <a:tabLst>
                <a:tab pos="8972326" algn="r"/>
              </a:tabLst>
              <a:defRPr/>
            </a:lvl1pPr>
            <a:lvl2pPr>
              <a:tabLst>
                <a:tab pos="8972326" algn="r"/>
              </a:tabLst>
              <a:defRPr/>
            </a:lvl2pPr>
            <a:lvl3pPr>
              <a:tabLst>
                <a:tab pos="8972326" algn="r"/>
              </a:tabLst>
              <a:defRPr/>
            </a:lvl3pPr>
            <a:lvl4pPr>
              <a:tabLst>
                <a:tab pos="8972326" algn="r"/>
              </a:tabLst>
              <a:defRPr/>
            </a:lvl4pPr>
            <a:lvl5pP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209465746"/>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604867" y="1700213"/>
            <a:ext cx="6117233" cy="4598988"/>
          </a:xfrm>
        </p:spPr>
        <p:txBody>
          <a:bodyPr/>
          <a:lstStyle/>
          <a:p>
            <a:r>
              <a:rPr lang="en-US" noProof="0"/>
              <a:t>Click icon to add picture</a:t>
            </a:r>
          </a:p>
        </p:txBody>
      </p:sp>
      <p:sp>
        <p:nvSpPr>
          <p:cNvPr id="6" name="Content Placeholder 3"/>
          <p:cNvSpPr>
            <a:spLocks noGrp="1"/>
          </p:cNvSpPr>
          <p:nvPr>
            <p:ph sz="quarter" idx="10"/>
          </p:nvPr>
        </p:nvSpPr>
        <p:spPr>
          <a:xfrm>
            <a:off x="469900" y="1665290"/>
            <a:ext cx="4333663" cy="4633911"/>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9"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1603011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469900" y="1665290"/>
            <a:ext cx="11252200" cy="4633911"/>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5"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01896883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
        <p:nvSpPr>
          <p:cNvPr id="8" name="Text Placeholder 18"/>
          <p:cNvSpPr>
            <a:spLocks noGrp="1"/>
          </p:cNvSpPr>
          <p:nvPr>
            <p:ph idx="1"/>
          </p:nvPr>
        </p:nvSpPr>
        <p:spPr>
          <a:xfrm>
            <a:off x="469900" y="1665818"/>
            <a:ext cx="11252200" cy="4633383"/>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07685898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75325" y="5530390"/>
            <a:ext cx="5594349" cy="324000"/>
          </a:xfrm>
        </p:spPr>
        <p:txBody>
          <a:bodyPr anchor="t" anchorCtr="0">
            <a:noAutofit/>
          </a:bodyPr>
          <a:lstStyle>
            <a:lvl1pPr algn="l">
              <a:lnSpc>
                <a:spcPct val="100000"/>
              </a:lnSpc>
              <a:defRPr sz="180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rm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p:nvGrpSpPr>
        <p:grpSpPr>
          <a:xfrm>
            <a:off x="475325" y="457200"/>
            <a:ext cx="1998000" cy="374400"/>
            <a:chOff x="398463" y="404813"/>
            <a:chExt cx="1627187" cy="307976"/>
          </a:xfrm>
          <a:solidFill>
            <a:schemeClr val="tx1"/>
          </a:solidFill>
        </p:grpSpPr>
        <p:sp>
          <p:nvSpPr>
            <p:cNvPr id="20" name="Oval 5"/>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0"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1201521386"/>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subtitle &amp; 1 column - large">
    <p:spTree>
      <p:nvGrpSpPr>
        <p:cNvPr id="1" name=""/>
        <p:cNvGrpSpPr/>
        <p:nvPr/>
      </p:nvGrpSpPr>
      <p:grpSpPr>
        <a:xfrm>
          <a:off x="0" y="0"/>
          <a:ext cx="0" cy="0"/>
          <a:chOff x="0" y="0"/>
          <a:chExt cx="0" cy="0"/>
        </a:xfrm>
      </p:grpSpPr>
      <p:sp>
        <p:nvSpPr>
          <p:cNvPr id="8" name="Text Placeholder 18"/>
          <p:cNvSpPr>
            <a:spLocks noGrp="1"/>
          </p:cNvSpPr>
          <p:nvPr>
            <p:ph idx="1"/>
          </p:nvPr>
        </p:nvSpPr>
        <p:spPr>
          <a:xfrm>
            <a:off x="469900" y="1676402"/>
            <a:ext cx="11252200" cy="4622799"/>
          </a:xfrm>
          <a:prstGeom prst="rect">
            <a:avLst/>
          </a:prstGeom>
        </p:spPr>
        <p:txBody>
          <a:bodyPr vert="horz" lIns="0" tIns="0" rIns="0" bIns="0" rtlCol="0">
            <a:normAutofit/>
          </a:bodyPr>
          <a:lstStyle>
            <a:lvl1pPr>
              <a:defRPr sz="16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02717261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0" y="2036656"/>
            <a:ext cx="11252200" cy="3946134"/>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468000" y="1684868"/>
            <a:ext cx="1125220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0" y="5982790"/>
            <a:ext cx="11252201" cy="316411"/>
          </a:xfrm>
        </p:spPr>
        <p:txBody>
          <a:bodyPr>
            <a:norm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8"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04190439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0" y="2051999"/>
            <a:ext cx="3600000" cy="3930791"/>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468000" y="1665289"/>
            <a:ext cx="3600000" cy="392112"/>
          </a:xfrm>
        </p:spPr>
        <p:txBody>
          <a:bodyPr/>
          <a:lstStyle/>
          <a:p>
            <a:pPr lvl="0"/>
            <a:r>
              <a:rPr lang="en-US" noProof="0"/>
              <a:t>Click to edit Master text styles</a:t>
            </a:r>
          </a:p>
        </p:txBody>
      </p:sp>
      <p:sp>
        <p:nvSpPr>
          <p:cNvPr id="7" name="Chart Placeholder 3"/>
          <p:cNvSpPr>
            <a:spLocks noGrp="1"/>
          </p:cNvSpPr>
          <p:nvPr>
            <p:ph type="chart" sz="quarter" idx="19"/>
          </p:nvPr>
        </p:nvSpPr>
        <p:spPr>
          <a:xfrm>
            <a:off x="4296000" y="2051998"/>
            <a:ext cx="3600000" cy="3930791"/>
          </a:xfrm>
          <a:prstGeom prst="rect">
            <a:avLst/>
          </a:prstGeom>
        </p:spPr>
        <p:txBody>
          <a:bodyPr/>
          <a:lstStyle/>
          <a:p>
            <a:r>
              <a:rPr lang="en-US" noProof="0"/>
              <a:t>Click icon to add chart</a:t>
            </a:r>
          </a:p>
        </p:txBody>
      </p:sp>
      <p:sp>
        <p:nvSpPr>
          <p:cNvPr id="8" name="Text Placeholder 8"/>
          <p:cNvSpPr>
            <a:spLocks noGrp="1"/>
          </p:cNvSpPr>
          <p:nvPr>
            <p:ph type="body" sz="quarter" idx="20"/>
          </p:nvPr>
        </p:nvSpPr>
        <p:spPr>
          <a:xfrm>
            <a:off x="4296003" y="1665288"/>
            <a:ext cx="3600000" cy="392112"/>
          </a:xfrm>
        </p:spPr>
        <p:txBody>
          <a:bodyPr/>
          <a:lstStyle/>
          <a:p>
            <a:pPr lvl="0"/>
            <a:r>
              <a:rPr lang="en-US" noProof="0"/>
              <a:t>Click to edit Master text styles</a:t>
            </a:r>
          </a:p>
        </p:txBody>
      </p:sp>
      <p:sp>
        <p:nvSpPr>
          <p:cNvPr id="9" name="Chart Placeholder 3"/>
          <p:cNvSpPr>
            <a:spLocks noGrp="1"/>
          </p:cNvSpPr>
          <p:nvPr>
            <p:ph type="chart" sz="quarter" idx="21"/>
          </p:nvPr>
        </p:nvSpPr>
        <p:spPr>
          <a:xfrm>
            <a:off x="8086960" y="2051999"/>
            <a:ext cx="3600000" cy="3930791"/>
          </a:xfrm>
          <a:prstGeom prst="rect">
            <a:avLst/>
          </a:prstGeom>
        </p:spPr>
        <p:txBody>
          <a:bodyPr/>
          <a:lstStyle/>
          <a:p>
            <a:r>
              <a:rPr lang="en-US" noProof="0"/>
              <a:t>Click icon to add chart</a:t>
            </a:r>
          </a:p>
        </p:txBody>
      </p:sp>
      <p:sp>
        <p:nvSpPr>
          <p:cNvPr id="10" name="Text Placeholder 8"/>
          <p:cNvSpPr>
            <a:spLocks noGrp="1"/>
          </p:cNvSpPr>
          <p:nvPr>
            <p:ph type="body" sz="quarter" idx="22"/>
          </p:nvPr>
        </p:nvSpPr>
        <p:spPr>
          <a:xfrm>
            <a:off x="8086959" y="1659145"/>
            <a:ext cx="3600000" cy="398256"/>
          </a:xfrm>
        </p:spPr>
        <p:txBody>
          <a:bodyPr/>
          <a:lstStyle/>
          <a:p>
            <a:pPr lvl="0"/>
            <a:r>
              <a:rPr lang="en-US" noProof="0"/>
              <a:t>Click to edit Master text styles</a:t>
            </a:r>
          </a:p>
        </p:txBody>
      </p:sp>
      <p:sp>
        <p:nvSpPr>
          <p:cNvPr id="11" name="Text Placeholder 7"/>
          <p:cNvSpPr>
            <a:spLocks noGrp="1"/>
          </p:cNvSpPr>
          <p:nvPr>
            <p:ph type="body" sz="quarter" idx="23"/>
          </p:nvPr>
        </p:nvSpPr>
        <p:spPr>
          <a:xfrm>
            <a:off x="468000" y="5982790"/>
            <a:ext cx="11252201" cy="316411"/>
          </a:xfrm>
        </p:spPr>
        <p:txBody>
          <a:bodyPr>
            <a:norm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727565746"/>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5328000" cy="4622507"/>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p:cNvSpPr>
            <a:spLocks noGrp="1"/>
          </p:cNvSpPr>
          <p:nvPr>
            <p:ph sz="quarter" idx="20"/>
          </p:nvPr>
        </p:nvSpPr>
        <p:spPr>
          <a:xfrm>
            <a:off x="6394100" y="1656000"/>
            <a:ext cx="5328000" cy="4631795"/>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7"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26364762"/>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2 columns - large">
    <p:spTree>
      <p:nvGrpSpPr>
        <p:cNvPr id="1" name=""/>
        <p:cNvGrpSpPr/>
        <p:nvPr/>
      </p:nvGrpSpPr>
      <p:grpSpPr>
        <a:xfrm>
          <a:off x="0" y="0"/>
          <a:ext cx="0" cy="0"/>
          <a:chOff x="0" y="0"/>
          <a:chExt cx="0" cy="0"/>
        </a:xfrm>
      </p:grpSpPr>
      <p:sp>
        <p:nvSpPr>
          <p:cNvPr id="11" name="Content Placeholder 3"/>
          <p:cNvSpPr>
            <a:spLocks noGrp="1"/>
          </p:cNvSpPr>
          <p:nvPr>
            <p:ph sz="quarter" idx="10"/>
          </p:nvPr>
        </p:nvSpPr>
        <p:spPr>
          <a:xfrm>
            <a:off x="4699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p:cNvSpPr>
            <a:spLocks noGrp="1"/>
          </p:cNvSpPr>
          <p:nvPr>
            <p:ph sz="quarter" idx="20"/>
          </p:nvPr>
        </p:nvSpPr>
        <p:spPr>
          <a:xfrm>
            <a:off x="63941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9"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411592931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65288"/>
            <a:ext cx="5480400" cy="4317502"/>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4" y="1655763"/>
            <a:ext cx="5482516"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0428321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5" y="1654028"/>
            <a:ext cx="5482516"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0" y="2125013"/>
            <a:ext cx="5482517" cy="3857777"/>
          </a:xfrm>
        </p:spPr>
        <p:txBody>
          <a:bodyPr>
            <a:noAutofit/>
          </a:bodyPr>
          <a:lstStyle/>
          <a:p>
            <a:r>
              <a:rPr lang="en-US" noProof="0"/>
              <a:t>Click icon to add chart</a:t>
            </a:r>
          </a:p>
        </p:txBody>
      </p:sp>
      <p:sp>
        <p:nvSpPr>
          <p:cNvPr id="12" name="Text Placeholder 5"/>
          <p:cNvSpPr>
            <a:spLocks noGrp="1"/>
          </p:cNvSpPr>
          <p:nvPr>
            <p:ph type="body" sz="quarter" idx="25"/>
          </p:nvPr>
        </p:nvSpPr>
        <p:spPr>
          <a:xfrm>
            <a:off x="469898" y="1665288"/>
            <a:ext cx="5482517" cy="409427"/>
          </a:xfrm>
        </p:spPr>
        <p:txBody>
          <a:bodyPr>
            <a:noAutofit/>
          </a:bodyPr>
          <a:lstStyle/>
          <a:p>
            <a:pPr lvl="0"/>
            <a:r>
              <a:rPr lang="en-US" noProof="0"/>
              <a:t>Click to edit Master text styles</a:t>
            </a:r>
          </a:p>
        </p:txBody>
      </p:sp>
      <p:sp>
        <p:nvSpPr>
          <p:cNvPr id="14"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7"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30830863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469900" y="1665289"/>
            <a:ext cx="4431857" cy="4633913"/>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p:cNvSpPr>
            <a:spLocks noGrp="1"/>
          </p:cNvSpPr>
          <p:nvPr>
            <p:ph sz="quarter" idx="16"/>
          </p:nvPr>
        </p:nvSpPr>
        <p:spPr>
          <a:xfrm>
            <a:off x="5482100" y="1700213"/>
            <a:ext cx="6240000" cy="4598989"/>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16501541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7455116" y="1626099"/>
            <a:ext cx="4266983"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469900" y="1665288"/>
            <a:ext cx="6660866" cy="4633913"/>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71981001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488742" y="1700213"/>
            <a:ext cx="2664000" cy="1260000"/>
          </a:xfrm>
        </p:spPr>
        <p:txBody>
          <a:bodyPr lIns="0" tIns="0" rIns="0" bIns="0">
            <a:noAutofit/>
          </a:bodyPr>
          <a:lstStyle/>
          <a:p>
            <a:r>
              <a:rPr lang="en-US" noProof="0"/>
              <a:t>Click icon to add picture</a:t>
            </a:r>
          </a:p>
        </p:txBody>
      </p:sp>
      <p:sp>
        <p:nvSpPr>
          <p:cNvPr id="5" name="Picture Placeholder 6"/>
          <p:cNvSpPr>
            <a:spLocks noGrp="1"/>
          </p:cNvSpPr>
          <p:nvPr>
            <p:ph type="pic" sz="quarter" idx="14"/>
          </p:nvPr>
        </p:nvSpPr>
        <p:spPr>
          <a:xfrm>
            <a:off x="3341040" y="1700212"/>
            <a:ext cx="2664000" cy="1260000"/>
          </a:xfrm>
        </p:spPr>
        <p:txBody>
          <a:bodyPr lIns="0" tIns="0" rIns="0" bIns="0">
            <a:noAutofit/>
          </a:bodyPr>
          <a:lstStyle/>
          <a:p>
            <a:r>
              <a:rPr lang="en-US" noProof="0"/>
              <a:t>Click icon to add picture</a:t>
            </a:r>
          </a:p>
        </p:txBody>
      </p:sp>
      <p:sp>
        <p:nvSpPr>
          <p:cNvPr id="6" name="Picture Placeholder 6"/>
          <p:cNvSpPr>
            <a:spLocks noGrp="1"/>
          </p:cNvSpPr>
          <p:nvPr>
            <p:ph type="pic" sz="quarter" idx="15"/>
          </p:nvPr>
        </p:nvSpPr>
        <p:spPr>
          <a:xfrm>
            <a:off x="6193338" y="1700212"/>
            <a:ext cx="2664000" cy="1260000"/>
          </a:xfrm>
        </p:spPr>
        <p:txBody>
          <a:bodyPr lIns="0" tIns="0" rIns="0" bIns="0">
            <a:noAutofit/>
          </a:bodyPr>
          <a:lstStyle/>
          <a:p>
            <a:r>
              <a:rPr lang="en-US" noProof="0"/>
              <a:t>Click icon to add picture</a:t>
            </a:r>
          </a:p>
        </p:txBody>
      </p:sp>
      <p:sp>
        <p:nvSpPr>
          <p:cNvPr id="7" name="Picture Placeholder 6"/>
          <p:cNvSpPr>
            <a:spLocks noGrp="1"/>
          </p:cNvSpPr>
          <p:nvPr>
            <p:ph type="pic" sz="quarter" idx="16"/>
          </p:nvPr>
        </p:nvSpPr>
        <p:spPr>
          <a:xfrm>
            <a:off x="9045636" y="1700212"/>
            <a:ext cx="2664000" cy="1260000"/>
          </a:xfrm>
        </p:spPr>
        <p:txBody>
          <a:bodyPr lIns="0" tIns="0" rIns="0" bIns="0">
            <a:noAutofit/>
          </a:bodyPr>
          <a:lstStyle/>
          <a:p>
            <a:r>
              <a:rPr lang="en-US" noProof="0"/>
              <a:t>Click icon to add picture</a:t>
            </a:r>
          </a:p>
        </p:txBody>
      </p:sp>
      <p:sp>
        <p:nvSpPr>
          <p:cNvPr id="9" name="Text Placeholder 8"/>
          <p:cNvSpPr>
            <a:spLocks noGrp="1"/>
          </p:cNvSpPr>
          <p:nvPr>
            <p:ph type="body" sz="quarter" idx="17"/>
          </p:nvPr>
        </p:nvSpPr>
        <p:spPr>
          <a:xfrm>
            <a:off x="482363" y="3076573"/>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p:nvPr>
        </p:nvSpPr>
        <p:spPr>
          <a:xfrm>
            <a:off x="6207211"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9"/>
          </p:nvPr>
        </p:nvSpPr>
        <p:spPr>
          <a:xfrm>
            <a:off x="3344787" y="3076573"/>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p:cNvSpPr>
            <a:spLocks noGrp="1"/>
          </p:cNvSpPr>
          <p:nvPr>
            <p:ph type="body" sz="quarter" idx="20"/>
          </p:nvPr>
        </p:nvSpPr>
        <p:spPr>
          <a:xfrm>
            <a:off x="9069636"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8"/>
          <p:cNvSpPr>
            <a:spLocks noGrp="1"/>
          </p:cNvSpPr>
          <p:nvPr>
            <p:ph type="body" sz="quarter" idx="21"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5"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1931583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p:cNvGrpSpPr>
            <a:grpSpLocks noChangeAspect="1"/>
          </p:cNvGrpSpPr>
          <p:nvPr/>
        </p:nvGrpSpPr>
        <p:grpSpPr>
          <a:xfrm>
            <a:off x="469900" y="457761"/>
            <a:ext cx="1998000" cy="374400"/>
            <a:chOff x="398463" y="404813"/>
            <a:chExt cx="1627187" cy="307976"/>
          </a:xfrm>
          <a:solidFill>
            <a:schemeClr val="tx1"/>
          </a:solidFill>
        </p:grpSpPr>
        <p:sp>
          <p:nvSpPr>
            <p:cNvPr id="17" name="Oval 5"/>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421288502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eam profile 2">
    <p:spTree>
      <p:nvGrpSpPr>
        <p:cNvPr id="1" name=""/>
        <p:cNvGrpSpPr/>
        <p:nvPr/>
      </p:nvGrpSpPr>
      <p:grpSpPr>
        <a:xfrm>
          <a:off x="0" y="0"/>
          <a:ext cx="0" cy="0"/>
          <a:chOff x="0" y="0"/>
          <a:chExt cx="0" cy="0"/>
        </a:xfrm>
      </p:grpSpPr>
      <p:sp>
        <p:nvSpPr>
          <p:cNvPr id="4" name="Rectangle 3"/>
          <p:cNvSpPr/>
          <p:nvPr/>
        </p:nvSpPr>
        <p:spPr>
          <a:xfrm>
            <a:off x="47678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p:nvSpPr>
        <p:spPr>
          <a:xfrm>
            <a:off x="618490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Rectangle 6"/>
          <p:cNvSpPr/>
          <p:nvPr/>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8" name="Picture Placeholder 11"/>
          <p:cNvSpPr>
            <a:spLocks noGrp="1"/>
          </p:cNvSpPr>
          <p:nvPr>
            <p:ph type="pic" sz="quarter" idx="25"/>
          </p:nvPr>
        </p:nvSpPr>
        <p:spPr>
          <a:xfrm>
            <a:off x="476780" y="1880213"/>
            <a:ext cx="2116800" cy="1591200"/>
          </a:xfrm>
        </p:spPr>
        <p:txBody>
          <a:bodyPr/>
          <a:lstStyle>
            <a:lvl1pPr algn="ctr">
              <a:defRPr/>
            </a:lvl1pPr>
          </a:lstStyle>
          <a:p>
            <a:r>
              <a:rPr lang="en-US" noProof="0"/>
              <a:t>Click icon to add picture</a:t>
            </a:r>
          </a:p>
        </p:txBody>
      </p:sp>
      <p:sp>
        <p:nvSpPr>
          <p:cNvPr id="9" name="Picture Placeholder 11"/>
          <p:cNvSpPr>
            <a:spLocks noGrp="1"/>
          </p:cNvSpPr>
          <p:nvPr>
            <p:ph type="pic" sz="quarter" idx="27"/>
          </p:nvPr>
        </p:nvSpPr>
        <p:spPr>
          <a:xfrm>
            <a:off x="6204097" y="1880212"/>
            <a:ext cx="2116800" cy="1591200"/>
          </a:xfrm>
        </p:spPr>
        <p:txBody>
          <a:bodyPr/>
          <a:lstStyle>
            <a:lvl1pPr algn="ctr">
              <a:defRPr/>
            </a:lvl1pPr>
          </a:lstStyle>
          <a:p>
            <a:r>
              <a:rPr lang="en-US" noProof="0"/>
              <a:t>Click icon to add picture</a:t>
            </a:r>
          </a:p>
        </p:txBody>
      </p:sp>
      <p:sp>
        <p:nvSpPr>
          <p:cNvPr id="10" name="Picture Placeholder 11"/>
          <p:cNvSpPr>
            <a:spLocks noGrp="1"/>
          </p:cNvSpPr>
          <p:nvPr>
            <p:ph type="pic" sz="quarter" idx="29"/>
          </p:nvPr>
        </p:nvSpPr>
        <p:spPr>
          <a:xfrm>
            <a:off x="481779" y="4256211"/>
            <a:ext cx="2116800" cy="1591200"/>
          </a:xfrm>
        </p:spPr>
        <p:txBody>
          <a:bodyPr/>
          <a:lstStyle>
            <a:lvl1pPr algn="ctr">
              <a:defRPr/>
            </a:lvl1pPr>
          </a:lstStyle>
          <a:p>
            <a:r>
              <a:rPr lang="en-US" noProof="0"/>
              <a:t>Click icon to add picture</a:t>
            </a:r>
          </a:p>
        </p:txBody>
      </p:sp>
      <p:sp>
        <p:nvSpPr>
          <p:cNvPr id="11" name="Picture Placeholder 11"/>
          <p:cNvSpPr>
            <a:spLocks noGrp="1"/>
          </p:cNvSpPr>
          <p:nvPr>
            <p:ph type="pic" sz="quarter" idx="31"/>
          </p:nvPr>
        </p:nvSpPr>
        <p:spPr>
          <a:xfrm>
            <a:off x="6204097" y="4256211"/>
            <a:ext cx="2116800" cy="1591200"/>
          </a:xfrm>
        </p:spPr>
        <p:txBody>
          <a:bodyPr/>
          <a:lstStyle>
            <a:lvl1pPr algn="ctr">
              <a:defRPr/>
            </a:lvl1pPr>
          </a:lstStyle>
          <a:p>
            <a:r>
              <a:rPr lang="en-US" noProof="0"/>
              <a:t>Click icon to add picture</a:t>
            </a:r>
          </a:p>
        </p:txBody>
      </p:sp>
      <p:sp>
        <p:nvSpPr>
          <p:cNvPr id="13" name="Text Placeholder 12"/>
          <p:cNvSpPr>
            <a:spLocks noGrp="1"/>
          </p:cNvSpPr>
          <p:nvPr>
            <p:ph type="body" sz="quarter" idx="32"/>
          </p:nvPr>
        </p:nvSpPr>
        <p:spPr>
          <a:xfrm>
            <a:off x="2840780" y="1880213"/>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4" name="Text Placeholder 12"/>
          <p:cNvSpPr>
            <a:spLocks noGrp="1"/>
          </p:cNvSpPr>
          <p:nvPr>
            <p:ph type="body" sz="quarter" idx="33"/>
          </p:nvPr>
        </p:nvSpPr>
        <p:spPr>
          <a:xfrm>
            <a:off x="8550676" y="1880213"/>
            <a:ext cx="3171024"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5" name="Text Placeholder 12"/>
          <p:cNvSpPr>
            <a:spLocks noGrp="1"/>
          </p:cNvSpPr>
          <p:nvPr>
            <p:ph type="body" sz="quarter" idx="34"/>
          </p:nvPr>
        </p:nvSpPr>
        <p:spPr>
          <a:xfrm>
            <a:off x="2802551" y="4256213"/>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p:ph type="body" sz="quarter" idx="35"/>
          </p:nvPr>
        </p:nvSpPr>
        <p:spPr>
          <a:xfrm>
            <a:off x="8548900" y="4256212"/>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46958850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469900" y="1700213"/>
            <a:ext cx="3627438" cy="2052830"/>
          </a:xfrm>
        </p:spPr>
        <p:txBody>
          <a:bodyPr/>
          <a:lstStyle/>
          <a:p>
            <a:r>
              <a:rPr lang="en-US" noProof="0"/>
              <a:t>Click icon to add picture</a:t>
            </a:r>
          </a:p>
        </p:txBody>
      </p:sp>
      <p:sp>
        <p:nvSpPr>
          <p:cNvPr id="5" name="Picture Placeholder 7"/>
          <p:cNvSpPr>
            <a:spLocks noGrp="1"/>
          </p:cNvSpPr>
          <p:nvPr>
            <p:ph type="pic" sz="quarter" idx="14"/>
          </p:nvPr>
        </p:nvSpPr>
        <p:spPr>
          <a:xfrm>
            <a:off x="8082784" y="1700213"/>
            <a:ext cx="3639316" cy="2059099"/>
          </a:xfrm>
        </p:spPr>
        <p:txBody>
          <a:bodyPr/>
          <a:lstStyle/>
          <a:p>
            <a:r>
              <a:rPr lang="en-US" noProof="0"/>
              <a:t>Click icon to add picture</a:t>
            </a:r>
          </a:p>
        </p:txBody>
      </p:sp>
      <p:sp>
        <p:nvSpPr>
          <p:cNvPr id="6" name="Picture Placeholder 7"/>
          <p:cNvSpPr>
            <a:spLocks noGrp="1"/>
          </p:cNvSpPr>
          <p:nvPr>
            <p:ph type="pic" sz="quarter" idx="15"/>
          </p:nvPr>
        </p:nvSpPr>
        <p:spPr>
          <a:xfrm>
            <a:off x="4284188" y="1700212"/>
            <a:ext cx="3636962" cy="2057767"/>
          </a:xfrm>
        </p:spPr>
        <p:txBody>
          <a:bodyPr/>
          <a:lstStyle/>
          <a:p>
            <a:r>
              <a:rPr lang="en-US" noProof="0"/>
              <a:t>Click icon to add picture</a:t>
            </a:r>
          </a:p>
        </p:txBody>
      </p:sp>
      <p:sp>
        <p:nvSpPr>
          <p:cNvPr id="9" name="Text Placeholder 18"/>
          <p:cNvSpPr>
            <a:spLocks noGrp="1"/>
          </p:cNvSpPr>
          <p:nvPr>
            <p:ph idx="1" hasCustomPrompt="1"/>
          </p:nvPr>
        </p:nvSpPr>
        <p:spPr>
          <a:xfrm>
            <a:off x="469900" y="3832225"/>
            <a:ext cx="3627438" cy="218144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8"/>
          <p:cNvSpPr>
            <a:spLocks noGrp="1"/>
          </p:cNvSpPr>
          <p:nvPr>
            <p:ph idx="16" hasCustomPrompt="1"/>
          </p:nvPr>
        </p:nvSpPr>
        <p:spPr>
          <a:xfrm>
            <a:off x="4278313" y="3832224"/>
            <a:ext cx="3636962" cy="2186686"/>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18"/>
          <p:cNvSpPr>
            <a:spLocks noGrp="1"/>
          </p:cNvSpPr>
          <p:nvPr>
            <p:ph idx="17" hasCustomPrompt="1"/>
          </p:nvPr>
        </p:nvSpPr>
        <p:spPr>
          <a:xfrm>
            <a:off x="8082784" y="3832224"/>
            <a:ext cx="3639316" cy="2188101"/>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8"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6229329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5"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825233600"/>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Qualifications 2 x 1">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
        <p:nvSpPr>
          <p:cNvPr id="14" name="Text Placeholder 8"/>
          <p:cNvSpPr>
            <a:spLocks noGrp="1"/>
          </p:cNvSpPr>
          <p:nvPr>
            <p:ph type="body" sz="quarter" idx="17"/>
          </p:nvPr>
        </p:nvSpPr>
        <p:spPr>
          <a:xfrm>
            <a:off x="469899" y="1857892"/>
            <a:ext cx="5544000" cy="16954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8"/>
          <p:cNvSpPr>
            <a:spLocks noGrp="1"/>
          </p:cNvSpPr>
          <p:nvPr>
            <p:ph type="body" sz="quarter" idx="21"/>
          </p:nvPr>
        </p:nvSpPr>
        <p:spPr>
          <a:xfrm>
            <a:off x="6177462" y="1857892"/>
            <a:ext cx="5544000" cy="16954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Rectangle 16"/>
          <p:cNvSpPr/>
          <p:nvPr/>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8" name="Rectangle 17"/>
          <p:cNvSpPr/>
          <p:nvPr/>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9" name="Picture Placeholder 29"/>
          <p:cNvSpPr>
            <a:spLocks noGrp="1"/>
          </p:cNvSpPr>
          <p:nvPr>
            <p:ph type="pic" sz="quarter" idx="20" hasCustomPrompt="1"/>
          </p:nvPr>
        </p:nvSpPr>
        <p:spPr>
          <a:xfrm>
            <a:off x="10467635" y="1857892"/>
            <a:ext cx="1244161"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20" name="Picture Placeholder 29"/>
          <p:cNvSpPr>
            <a:spLocks noGrp="1"/>
          </p:cNvSpPr>
          <p:nvPr>
            <p:ph type="pic" sz="quarter" idx="19" hasCustomPrompt="1"/>
          </p:nvPr>
        </p:nvSpPr>
        <p:spPr>
          <a:xfrm>
            <a:off x="4734795" y="1863917"/>
            <a:ext cx="1244906"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Tree>
    <p:extLst>
      <p:ext uri="{BB962C8B-B14F-4D97-AF65-F5344CB8AC3E}">
        <p14:creationId xmlns:p14="http://schemas.microsoft.com/office/powerpoint/2010/main" val="315268623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alifications 2 x 2">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469899"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21"/>
          </p:nvPr>
        </p:nvSpPr>
        <p:spPr>
          <a:xfrm>
            <a:off x="6177462"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ectangle 3"/>
          <p:cNvSpPr/>
          <p:nvPr/>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5" name="Rectangle 4"/>
          <p:cNvSpPr/>
          <p:nvPr/>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7" name="Picture Placeholder 29"/>
          <p:cNvSpPr>
            <a:spLocks noGrp="1"/>
          </p:cNvSpPr>
          <p:nvPr>
            <p:ph type="pic" sz="quarter" idx="20" hasCustomPrompt="1"/>
          </p:nvPr>
        </p:nvSpPr>
        <p:spPr>
          <a:xfrm>
            <a:off x="10467635" y="1857892"/>
            <a:ext cx="1244161"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0" name="Text Placeholder 8"/>
          <p:cNvSpPr>
            <a:spLocks noGrp="1"/>
          </p:cNvSpPr>
          <p:nvPr>
            <p:ph type="body" sz="quarter" idx="22"/>
          </p:nvPr>
        </p:nvSpPr>
        <p:spPr>
          <a:xfrm>
            <a:off x="469899"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23"/>
          </p:nvPr>
        </p:nvSpPr>
        <p:spPr>
          <a:xfrm>
            <a:off x="6177460"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Rectangle 11"/>
          <p:cNvSpPr/>
          <p:nvPr/>
        </p:nvSpPr>
        <p:spPr>
          <a:xfrm>
            <a:off x="469899"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3" name="Rectangle 12"/>
          <p:cNvSpPr/>
          <p:nvPr/>
        </p:nvSpPr>
        <p:spPr>
          <a:xfrm>
            <a:off x="6167796"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4" name="Picture Placeholder 29"/>
          <p:cNvSpPr>
            <a:spLocks noGrp="1"/>
          </p:cNvSpPr>
          <p:nvPr>
            <p:ph type="pic" sz="quarter" idx="24" hasCustomPrompt="1"/>
          </p:nvPr>
        </p:nvSpPr>
        <p:spPr>
          <a:xfrm>
            <a:off x="4700436" y="4249683"/>
            <a:ext cx="127491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5" name="Picture Placeholder 29"/>
          <p:cNvSpPr>
            <a:spLocks noGrp="1"/>
          </p:cNvSpPr>
          <p:nvPr>
            <p:ph type="pic" sz="quarter" idx="25" hasCustomPrompt="1"/>
          </p:nvPr>
        </p:nvSpPr>
        <p:spPr>
          <a:xfrm>
            <a:off x="10459036" y="4248209"/>
            <a:ext cx="1244160"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7" name="Picture Placeholder 29"/>
          <p:cNvSpPr>
            <a:spLocks noGrp="1"/>
          </p:cNvSpPr>
          <p:nvPr>
            <p:ph type="pic" sz="quarter" idx="19" hasCustomPrompt="1"/>
          </p:nvPr>
        </p:nvSpPr>
        <p:spPr>
          <a:xfrm>
            <a:off x="4734795" y="1863917"/>
            <a:ext cx="124490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85907989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3 column green line">
    <p:spTree>
      <p:nvGrpSpPr>
        <p:cNvPr id="1" name=""/>
        <p:cNvGrpSpPr/>
        <p:nvPr/>
      </p:nvGrpSpPr>
      <p:grpSpPr>
        <a:xfrm>
          <a:off x="0" y="0"/>
          <a:ext cx="0" cy="0"/>
          <a:chOff x="0" y="0"/>
          <a:chExt cx="0" cy="0"/>
        </a:xfrm>
      </p:grpSpPr>
      <p:sp>
        <p:nvSpPr>
          <p:cNvPr id="4" name="Rectangle 3"/>
          <p:cNvSpPr/>
          <p:nvPr/>
        </p:nvSpPr>
        <p:spPr>
          <a:xfrm>
            <a:off x="4278313" y="1705968"/>
            <a:ext cx="363696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p:nvSpPr>
        <p:spPr>
          <a:xfrm>
            <a:off x="469900" y="1705968"/>
            <a:ext cx="362743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p:nvSpPr>
        <p:spPr>
          <a:xfrm>
            <a:off x="8104176" y="1705968"/>
            <a:ext cx="3629025"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Text Placeholder 8"/>
          <p:cNvSpPr>
            <a:spLocks noGrp="1"/>
          </p:cNvSpPr>
          <p:nvPr>
            <p:ph type="body" sz="quarter" idx="17"/>
          </p:nvPr>
        </p:nvSpPr>
        <p:spPr>
          <a:xfrm>
            <a:off x="4278313" y="1851441"/>
            <a:ext cx="3636962"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8"/>
          </p:nvPr>
        </p:nvSpPr>
        <p:spPr>
          <a:xfrm>
            <a:off x="469900" y="1851441"/>
            <a:ext cx="3627438"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9"/>
          </p:nvPr>
        </p:nvSpPr>
        <p:spPr>
          <a:xfrm>
            <a:off x="8093075" y="1851441"/>
            <a:ext cx="3629025"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7450781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6990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13010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56633"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43366"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0"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851393458"/>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4 column icon green">
    <p:bg>
      <p:bgPr>
        <a:solidFill>
          <a:schemeClr val="accent2"/>
        </a:solidFill>
        <a:effectLst/>
      </p:bgPr>
    </p:bg>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69903"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130100"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56635"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43367"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Box 12"/>
          <p:cNvSpPr txBox="1"/>
          <p:nvPr/>
        </p:nvSpPr>
        <p:spPr>
          <a:xfrm>
            <a:off x="6335184" y="6477001"/>
            <a:ext cx="4896560" cy="266868"/>
          </a:xfrm>
          <a:prstGeom prst="rect">
            <a:avLst/>
          </a:prstGeom>
          <a:noFill/>
        </p:spPr>
        <p:txBody>
          <a:bodyPr wrap="square" lIns="0" tIns="0" rIns="0" bIns="0" rtlCol="0">
            <a:spAutoFit/>
          </a:bodyPr>
          <a:lstStyle/>
          <a:p>
            <a:pPr marL="0" indent="0" algn="r">
              <a:spcBef>
                <a:spcPts val="0"/>
              </a:spcBef>
              <a:buSzPct val="100000"/>
              <a:buFont typeface="Arial"/>
              <a:buNone/>
            </a:pPr>
            <a:r>
              <a:rPr lang="en-US" sz="867" noProof="0">
                <a:solidFill>
                  <a:schemeClr val="bg1"/>
                </a:solidFill>
              </a:rPr>
              <a:t>Presentation title</a:t>
            </a:r>
            <a:br>
              <a:rPr lang="en-US" sz="867" noProof="0">
                <a:solidFill>
                  <a:schemeClr val="bg1"/>
                </a:solidFill>
              </a:rPr>
            </a:br>
            <a:r>
              <a:rPr lang="en-US" sz="867" noProof="0">
                <a:solidFill>
                  <a:schemeClr val="bg1"/>
                </a:solidFill>
              </a:rPr>
              <a:t>[To edit, click View &gt; Slide Master &gt; Slide Master]</a:t>
            </a:r>
          </a:p>
        </p:txBody>
      </p:sp>
      <p:sp>
        <p:nvSpPr>
          <p:cNvPr id="14" name="TextBox 13"/>
          <p:cNvSpPr txBox="1"/>
          <p:nvPr/>
        </p:nvSpPr>
        <p:spPr>
          <a:xfrm>
            <a:off x="501653" y="6477000"/>
            <a:ext cx="5355167" cy="266868"/>
          </a:xfrm>
          <a:prstGeom prst="rect">
            <a:avLst/>
          </a:prstGeom>
          <a:noFill/>
        </p:spPr>
        <p:txBody>
          <a:bodyPr wrap="square" lIns="0" tIns="0" rIns="0" bIns="0" rtlCol="0">
            <a:spAutoFit/>
          </a:bodyPr>
          <a:lstStyle/>
          <a:p>
            <a:pPr marL="0" indent="0">
              <a:spcBef>
                <a:spcPts val="800"/>
              </a:spcBef>
              <a:buSzPct val="100000"/>
              <a:buFont typeface="Arial"/>
              <a:buNone/>
            </a:pPr>
            <a:r>
              <a:rPr lang="en-US" sz="867" noProof="0">
                <a:solidFill>
                  <a:schemeClr val="bg1"/>
                </a:solidFill>
              </a:rPr>
              <a:t>Member firms and DTTL: Insert appropriate copyright</a:t>
            </a:r>
            <a:br>
              <a:rPr lang="en-US" sz="867" noProof="0">
                <a:solidFill>
                  <a:schemeClr val="bg1"/>
                </a:solidFill>
              </a:rPr>
            </a:br>
            <a:r>
              <a:rPr lang="en-US" sz="867" noProof="0">
                <a:solidFill>
                  <a:schemeClr val="bg1"/>
                </a:solidFill>
              </a:rPr>
              <a:t>[To edit, click View &gt; Slide Master &gt; Slide Master]</a:t>
            </a:r>
          </a:p>
        </p:txBody>
      </p:sp>
      <p:sp>
        <p:nvSpPr>
          <p:cNvPr id="15" name="TextBox 14"/>
          <p:cNvSpPr txBox="1"/>
          <p:nvPr/>
        </p:nvSpPr>
        <p:spPr>
          <a:xfrm>
            <a:off x="11382378" y="6477001"/>
            <a:ext cx="307975" cy="133434"/>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867" noProof="0" smtClean="0">
                <a:solidFill>
                  <a:schemeClr val="bg1"/>
                </a:solidFill>
              </a:rPr>
              <a:pPr marL="0" indent="0" algn="r">
                <a:spcBef>
                  <a:spcPts val="800"/>
                </a:spcBef>
                <a:buSzPct val="100000"/>
                <a:buFont typeface="Arial"/>
                <a:buNone/>
              </a:pPr>
              <a:t>‹#›</a:t>
            </a:fld>
            <a:endParaRPr lang="en-US" sz="867" noProof="0">
              <a:solidFill>
                <a:schemeClr val="bg1"/>
              </a:solidFill>
            </a:endParaRPr>
          </a:p>
        </p:txBody>
      </p:sp>
      <p:sp>
        <p:nvSpPr>
          <p:cNvPr id="1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chemeClr val="bg1"/>
                </a:solidFill>
              </a:defRPr>
            </a:lvl1pPr>
          </a:lstStyle>
          <a:p>
            <a:pPr lvl="0"/>
            <a:r>
              <a:rPr lang="en-US" noProof="0"/>
              <a:t>Click to add subtitle</a:t>
            </a:r>
          </a:p>
        </p:txBody>
      </p:sp>
      <p:sp>
        <p:nvSpPr>
          <p:cNvPr id="17"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849950672"/>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467783" y="1665817"/>
            <a:ext cx="5537730" cy="4633383"/>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630759732"/>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401459937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tle Slide -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rm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p:cNvGrpSpPr>
            <a:grpSpLocks noChangeAspect="1"/>
          </p:cNvGrpSpPr>
          <p:nvPr/>
        </p:nvGrpSpPr>
        <p:grpSpPr>
          <a:xfrm>
            <a:off x="475325" y="457200"/>
            <a:ext cx="1998000" cy="374400"/>
            <a:chOff x="398463" y="404813"/>
            <a:chExt cx="1627187" cy="307976"/>
          </a:xfrm>
          <a:solidFill>
            <a:schemeClr val="tx1"/>
          </a:solidFill>
        </p:grpSpPr>
        <p:sp>
          <p:nvSpPr>
            <p:cNvPr id="17" name="Oval 5"/>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7"/>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649646380"/>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445939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75325" y="4102100"/>
            <a:ext cx="8555263" cy="2197101"/>
          </a:xfrm>
        </p:spPr>
        <p:txBody>
          <a:bodyPr anchor="b" anchorCtr="0">
            <a:noAutofit/>
          </a:bodyPr>
          <a:lstStyle>
            <a:lvl1pPr>
              <a:lnSpc>
                <a:spcPct val="100000"/>
              </a:lnSpc>
              <a:spcAft>
                <a:spcPts val="800"/>
              </a:spcAft>
              <a:defRPr sz="900"/>
            </a:lvl1pPr>
          </a:lstStyle>
          <a:p>
            <a:pPr lvl="0"/>
            <a:r>
              <a:rPr lang="en-US" noProof="0"/>
              <a:t>Click to edit Master text styles</a:t>
            </a:r>
          </a:p>
        </p:txBody>
      </p:sp>
      <p:sp>
        <p:nvSpPr>
          <p:cNvPr id="3" name="Picture Placeholder 2"/>
          <p:cNvSpPr>
            <a:spLocks noGrp="1"/>
          </p:cNvSpPr>
          <p:nvPr>
            <p:ph type="pic" sz="quarter" idx="14" hasCustomPrompt="1"/>
          </p:nvPr>
        </p:nvSpPr>
        <p:spPr>
          <a:xfrm>
            <a:off x="9402597" y="4102100"/>
            <a:ext cx="2319503" cy="1725448"/>
          </a:xfrm>
        </p:spPr>
        <p:txBody>
          <a:bodyPr anchor="ctr" anchorCtr="0"/>
          <a:lstStyle>
            <a:lvl1pPr algn="ctr">
              <a:defRPr sz="1200"/>
            </a:lvl1pPr>
          </a:lstStyle>
          <a:p>
            <a:r>
              <a:rPr lang="en-US" sz="1200" noProof="0"/>
              <a:t>Insert sponsorship mark here</a:t>
            </a:r>
            <a:endParaRPr lang="en-US" noProof="0"/>
          </a:p>
        </p:txBody>
      </p:sp>
      <p:sp>
        <p:nvSpPr>
          <p:cNvPr id="8" name="Text Placeholder 7"/>
          <p:cNvSpPr>
            <a:spLocks noGrp="1"/>
          </p:cNvSpPr>
          <p:nvPr>
            <p:ph type="body" sz="quarter" idx="15"/>
          </p:nvPr>
        </p:nvSpPr>
        <p:spPr>
          <a:xfrm>
            <a:off x="9402598" y="5935479"/>
            <a:ext cx="2319501" cy="363723"/>
          </a:xfrm>
        </p:spPr>
        <p:txBody>
          <a:bodyPr anchor="b" anchorCtr="0"/>
          <a:lstStyle>
            <a:lvl1pPr>
              <a:lnSpc>
                <a:spcPct val="100000"/>
              </a:lnSpc>
              <a:defRPr sz="1267"/>
            </a:lvl1pPr>
          </a:lstStyle>
          <a:p>
            <a:pPr lvl="0"/>
            <a:r>
              <a:rPr lang="en-US" noProof="0"/>
              <a:t>Click to edit Master text styles</a:t>
            </a:r>
          </a:p>
        </p:txBody>
      </p:sp>
      <p:grpSp>
        <p:nvGrpSpPr>
          <p:cNvPr id="20" name="Group 19"/>
          <p:cNvGrpSpPr>
            <a:grpSpLocks noChangeAspect="1"/>
          </p:cNvGrpSpPr>
          <p:nvPr/>
        </p:nvGrpSpPr>
        <p:grpSpPr>
          <a:xfrm>
            <a:off x="475325" y="457200"/>
            <a:ext cx="1998000" cy="374400"/>
            <a:chOff x="398463" y="404813"/>
            <a:chExt cx="1627187" cy="307976"/>
          </a:xfrm>
          <a:solidFill>
            <a:schemeClr val="tx1"/>
          </a:solidFill>
        </p:grpSpPr>
        <p:sp>
          <p:nvSpPr>
            <p:cNvPr id="21" name="Oval 5"/>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Freeform 6"/>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Rectangle 7"/>
            <p:cNvSpPr>
              <a:spLocks noChangeArrowheads="1"/>
            </p:cNvSpPr>
            <p:nvPr/>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8"/>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9"/>
            <p:cNvSpPr>
              <a:spLocks noChangeArrowheads="1"/>
            </p:cNvSpPr>
            <p:nvPr/>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Rectangle 10"/>
            <p:cNvSpPr>
              <a:spLocks noChangeArrowheads="1"/>
            </p:cNvSpPr>
            <p:nvPr/>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1"/>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2"/>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3"/>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4"/>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83927452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E152C-470C-4628-B7CC-C242F397D0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6DA0E1-D17C-473F-AE14-7AB1807B42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085186A-7BDA-4583-8E7E-23DA0C5AA058}"/>
              </a:ext>
            </a:extLst>
          </p:cNvPr>
          <p:cNvSpPr>
            <a:spLocks noGrp="1"/>
          </p:cNvSpPr>
          <p:nvPr>
            <p:ph type="dt" sz="half" idx="10"/>
          </p:nvPr>
        </p:nvSpPr>
        <p:spPr/>
        <p:txBody>
          <a:bodyPr/>
          <a:lstStyle/>
          <a:p>
            <a:fld id="{7739BEC0-F88D-4AAE-AA16-2A321C52441B}" type="datetimeFigureOut">
              <a:rPr lang="en-US" smtClean="0"/>
              <a:t>11/22/2022</a:t>
            </a:fld>
            <a:endParaRPr lang="en-US"/>
          </a:p>
        </p:txBody>
      </p:sp>
      <p:sp>
        <p:nvSpPr>
          <p:cNvPr id="5" name="Footer Placeholder 4">
            <a:extLst>
              <a:ext uri="{FF2B5EF4-FFF2-40B4-BE49-F238E27FC236}">
                <a16:creationId xmlns:a16="http://schemas.microsoft.com/office/drawing/2014/main" id="{C3F2C66C-249C-45A2-B26D-7CDBD5D4A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861994-9A77-4FA6-8DC9-645F205F984D}"/>
              </a:ext>
            </a:extLst>
          </p:cNvPr>
          <p:cNvSpPr>
            <a:spLocks noGrp="1"/>
          </p:cNvSpPr>
          <p:nvPr>
            <p:ph type="sldNum" sz="quarter" idx="12"/>
          </p:nvPr>
        </p:nvSpPr>
        <p:spPr/>
        <p:txBody>
          <a:bodyPr/>
          <a:lstStyle/>
          <a:p>
            <a:fld id="{2BD2840B-3E21-4D7C-84A5-CAB6A3C5C2A8}" type="slidenum">
              <a:rPr lang="en-US" smtClean="0"/>
              <a:t>‹#›</a:t>
            </a:fld>
            <a:endParaRPr lang="en-US"/>
          </a:p>
        </p:txBody>
      </p:sp>
    </p:spTree>
    <p:extLst>
      <p:ext uri="{BB962C8B-B14F-4D97-AF65-F5344CB8AC3E}">
        <p14:creationId xmlns:p14="http://schemas.microsoft.com/office/powerpoint/2010/main" val="353798622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1_Qualifications 2 x 2">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1"/>
            <a:ext cx="11188700" cy="697888"/>
          </a:xfrm>
        </p:spPr>
        <p:txBody>
          <a:bodyPr/>
          <a:lstStyle/>
          <a:p>
            <a:r>
              <a:rPr lang="en-US"/>
              <a:t>Click to edit Master title style</a:t>
            </a:r>
            <a:endParaRPr lang="en-GB"/>
          </a:p>
        </p:txBody>
      </p:sp>
      <p:sp>
        <p:nvSpPr>
          <p:cNvPr id="7" name="Picture Placeholder 29"/>
          <p:cNvSpPr>
            <a:spLocks noGrp="1"/>
          </p:cNvSpPr>
          <p:nvPr>
            <p:ph type="pic" sz="quarter" idx="20" hasCustomPrompt="1"/>
          </p:nvPr>
        </p:nvSpPr>
        <p:spPr>
          <a:xfrm>
            <a:off x="10424617" y="1857893"/>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4" name="Picture Placeholder 29"/>
          <p:cNvSpPr>
            <a:spLocks noGrp="1"/>
          </p:cNvSpPr>
          <p:nvPr>
            <p:ph type="pic" sz="quarter" idx="24" hasCustomPrompt="1"/>
          </p:nvPr>
        </p:nvSpPr>
        <p:spPr>
          <a:xfrm>
            <a:off x="4754494" y="4255707"/>
            <a:ext cx="123938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5" name="Picture Placeholder 29"/>
          <p:cNvSpPr>
            <a:spLocks noGrp="1"/>
          </p:cNvSpPr>
          <p:nvPr>
            <p:ph type="pic" sz="quarter" idx="25" hasCustomPrompt="1"/>
          </p:nvPr>
        </p:nvSpPr>
        <p:spPr>
          <a:xfrm>
            <a:off x="10424617" y="4249683"/>
            <a:ext cx="1244160"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6" name="Text Placeholder 8"/>
          <p:cNvSpPr>
            <a:spLocks noGrp="1"/>
          </p:cNvSpPr>
          <p:nvPr>
            <p:ph type="body" sz="quarter" idx="13" hasCustomPrompt="1"/>
          </p:nvPr>
        </p:nvSpPr>
        <p:spPr>
          <a:xfrm>
            <a:off x="501651" y="651600"/>
            <a:ext cx="11197501" cy="594360"/>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7" name="Picture Placeholder 29"/>
          <p:cNvSpPr>
            <a:spLocks noGrp="1"/>
          </p:cNvSpPr>
          <p:nvPr>
            <p:ph type="pic" sz="quarter" idx="19" hasCustomPrompt="1"/>
          </p:nvPr>
        </p:nvSpPr>
        <p:spPr>
          <a:xfrm>
            <a:off x="4769491" y="1863917"/>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Tree>
    <p:extLst>
      <p:ext uri="{BB962C8B-B14F-4D97-AF65-F5344CB8AC3E}">
        <p14:creationId xmlns:p14="http://schemas.microsoft.com/office/powerpoint/2010/main" val="193584767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Divider - Deloitte green">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0213"/>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12" name="TextBox 11"/>
          <p:cNvSpPr txBox="1"/>
          <p:nvPr/>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3" name="TextBox 12"/>
          <p:cNvSpPr txBox="1"/>
          <p:nvPr/>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4" name="TextBox 13"/>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98027465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Divider - Deloitte dark green">
    <p:bg bwMode="gray">
      <p:bgPr>
        <a:solidFill>
          <a:schemeClr val="accent2"/>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0" name="TextBox 19"/>
          <p:cNvSpPr txBox="1"/>
          <p:nvPr/>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21" name="TextBox 20"/>
          <p:cNvSpPr txBox="1"/>
          <p:nvPr/>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2" name="TextBox 21"/>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202330134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Divider - Deloitte blue">
    <p:bg bwMode="gray">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7" name="TextBox 6"/>
          <p:cNvSpPr txBox="1"/>
          <p:nvPr/>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8" name="TextBox 7"/>
          <p:cNvSpPr txBox="1"/>
          <p:nvPr/>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9" name="TextBox 8"/>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56744454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Divider - Deloitte dark blue">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0" name="TextBox 19"/>
          <p:cNvSpPr txBox="1"/>
          <p:nvPr/>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21" name="TextBox 20"/>
          <p:cNvSpPr txBox="1"/>
          <p:nvPr/>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2" name="TextBox 21"/>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37739555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0" name="TextBox 19"/>
          <p:cNvSpPr txBox="1"/>
          <p:nvPr/>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21" name="TextBox 20"/>
          <p:cNvSpPr txBox="1"/>
          <p:nvPr/>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2" name="TextBox 21"/>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260077312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ags" Target="../tags/tag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oleObject" Target="../embeddings/oleObject1.bin"/><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5"/>
            </p:custDataLst>
            <p:extLst>
              <p:ext uri="{D42A27DB-BD31-4B8C-83A1-F6EECF244321}">
                <p14:modId xmlns:p14="http://schemas.microsoft.com/office/powerpoint/2010/main" val="166891810"/>
              </p:ex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46" imgW="270" imgH="270" progId="TCLayout.ActiveDocument.1">
                  <p:embed/>
                </p:oleObj>
              </mc:Choice>
              <mc:Fallback>
                <p:oleObj name="think-cell Slide" r:id="rId46" imgW="270" imgH="270" progId="TCLayout.ActiveDocument.1">
                  <p:embed/>
                  <p:pic>
                    <p:nvPicPr>
                      <p:cNvPr id="4" name="Object 3" hidden="1"/>
                      <p:cNvPicPr/>
                      <p:nvPr/>
                    </p:nvPicPr>
                    <p:blipFill>
                      <a:blip r:embed="rId47"/>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Box 9"/>
          <p:cNvSpPr txBox="1"/>
          <p:nvPr/>
        </p:nvSpPr>
        <p:spPr>
          <a:xfrm>
            <a:off x="5825067" y="6476999"/>
            <a:ext cx="4896560" cy="100027"/>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dirty="0">
                <a:solidFill>
                  <a:schemeClr val="tx1"/>
                </a:solidFill>
              </a:rPr>
              <a:t>]</a:t>
            </a:r>
          </a:p>
        </p:txBody>
      </p:sp>
      <p:sp>
        <p:nvSpPr>
          <p:cNvPr id="12" name="TextBox 11"/>
          <p:cNvSpPr txBox="1"/>
          <p:nvPr/>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a:solidFill>
                <a:schemeClr val="tx1"/>
              </a:solidFill>
            </a:endParaRPr>
          </a:p>
        </p:txBody>
      </p:sp>
    </p:spTree>
    <p:extLst>
      <p:ext uri="{BB962C8B-B14F-4D97-AF65-F5344CB8AC3E}">
        <p14:creationId xmlns:p14="http://schemas.microsoft.com/office/powerpoint/2010/main" val="3196277599"/>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 id="2147483692" r:id="rId29"/>
    <p:sldLayoutId id="2147483693" r:id="rId30"/>
    <p:sldLayoutId id="2147483694" r:id="rId31"/>
    <p:sldLayoutId id="2147483695" r:id="rId32"/>
    <p:sldLayoutId id="2147483696" r:id="rId33"/>
    <p:sldLayoutId id="2147483697" r:id="rId34"/>
    <p:sldLayoutId id="2147483698" r:id="rId35"/>
    <p:sldLayoutId id="2147483699" r:id="rId36"/>
    <p:sldLayoutId id="2147483700" r:id="rId37"/>
    <p:sldLayoutId id="2147483701" r:id="rId38"/>
    <p:sldLayoutId id="2147483702" r:id="rId39"/>
    <p:sldLayoutId id="2147483703" r:id="rId40"/>
    <p:sldLayoutId id="2147483704" r:id="rId41"/>
    <p:sldLayoutId id="2147483705" r:id="rId42"/>
    <p:sldLayoutId id="2147483708" r:id="rId43"/>
  </p:sldLayoutIdLst>
  <p:transition>
    <p:fade/>
  </p:transition>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2.xml"/></Relationships>
</file>

<file path=ppt/slides/_rels/slide2.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package" Target="../embeddings/Microsoft_Word_Document.docx"/><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oleObject" Target="../embeddings/oleObject2.bin"/><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3.xml"/><Relationship Id="rId7" Type="http://schemas.openxmlformats.org/officeDocument/2006/relationships/image" Target="../media/image7.wmf"/><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oleObject" Target="../embeddings/oleObject3.bin"/><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6.xml.rels><?xml version="1.0" encoding="UTF-8" standalone="yes"?>
<Relationships xmlns="http://schemas.openxmlformats.org/package/2006/relationships"><Relationship Id="rId3" Type="http://schemas.openxmlformats.org/officeDocument/2006/relationships/hyperlink" Target="https://deloittenet.deloitte.com/PC/PracticeComm/regions/India/SE/Pages/ImpactMoments.aspx" TargetMode="External"/><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8" Type="http://schemas.openxmlformats.org/officeDocument/2006/relationships/hyperlink" Target="mailto:hhanda@deloitte.com" TargetMode="External"/><Relationship Id="rId13" Type="http://schemas.openxmlformats.org/officeDocument/2006/relationships/hyperlink" Target="mailto:lshinde@deloitte.com" TargetMode="External"/><Relationship Id="rId18" Type="http://schemas.openxmlformats.org/officeDocument/2006/relationships/hyperlink" Target="mailto:msatish@deloitte.com" TargetMode="External"/><Relationship Id="rId3" Type="http://schemas.openxmlformats.org/officeDocument/2006/relationships/hyperlink" Target="mailto:sgoparaju@DELOITTE.com" TargetMode="External"/><Relationship Id="rId21" Type="http://schemas.openxmlformats.org/officeDocument/2006/relationships/hyperlink" Target="mailto:apashah@deloitte.com" TargetMode="External"/><Relationship Id="rId7" Type="http://schemas.openxmlformats.org/officeDocument/2006/relationships/hyperlink" Target="mailto:hmayal@deloitte.com" TargetMode="External"/><Relationship Id="rId12" Type="http://schemas.openxmlformats.org/officeDocument/2006/relationships/hyperlink" Target="mailto:ridkothari@deloitte.com" TargetMode="External"/><Relationship Id="rId17" Type="http://schemas.openxmlformats.org/officeDocument/2006/relationships/hyperlink" Target="mailto:chiallam@deloitte.com" TargetMode="External"/><Relationship Id="rId2" Type="http://schemas.openxmlformats.org/officeDocument/2006/relationships/hyperlink" Target="mailto:anantiwari@DELOITTE.com" TargetMode="External"/><Relationship Id="rId16" Type="http://schemas.openxmlformats.org/officeDocument/2006/relationships/hyperlink" Target="mailto:rucranjan@deloitte.com" TargetMode="External"/><Relationship Id="rId20" Type="http://schemas.openxmlformats.org/officeDocument/2006/relationships/hyperlink" Target="mailto:saurabhsingh39@deloitte.com" TargetMode="External"/><Relationship Id="rId1" Type="http://schemas.openxmlformats.org/officeDocument/2006/relationships/slideLayout" Target="../slideLayouts/slideLayout21.xml"/><Relationship Id="rId6" Type="http://schemas.openxmlformats.org/officeDocument/2006/relationships/hyperlink" Target="mailto:anjoy@deloitte.com" TargetMode="External"/><Relationship Id="rId11" Type="http://schemas.openxmlformats.org/officeDocument/2006/relationships/hyperlink" Target="mailto:ssrimeghana@deloitte.com" TargetMode="External"/><Relationship Id="rId5" Type="http://schemas.openxmlformats.org/officeDocument/2006/relationships/hyperlink" Target="mailto:shahiamin@deloitte.com" TargetMode="External"/><Relationship Id="rId15" Type="http://schemas.openxmlformats.org/officeDocument/2006/relationships/hyperlink" Target="mailto:kdraksharam@deloitte.com" TargetMode="External"/><Relationship Id="rId23" Type="http://schemas.openxmlformats.org/officeDocument/2006/relationships/hyperlink" Target="mailto:akvishwakarma@deloitte.com" TargetMode="External"/><Relationship Id="rId10" Type="http://schemas.openxmlformats.org/officeDocument/2006/relationships/hyperlink" Target="mailto:padhikari@DELOITTE.com" TargetMode="External"/><Relationship Id="rId19" Type="http://schemas.openxmlformats.org/officeDocument/2006/relationships/hyperlink" Target="mailto:kushajain@deloitte.com" TargetMode="External"/><Relationship Id="rId4" Type="http://schemas.openxmlformats.org/officeDocument/2006/relationships/hyperlink" Target="mailto:derawat@deloitte.com" TargetMode="External"/><Relationship Id="rId9" Type="http://schemas.openxmlformats.org/officeDocument/2006/relationships/hyperlink" Target="mailto:aakanksharma@deloitte.com" TargetMode="External"/><Relationship Id="rId14" Type="http://schemas.openxmlformats.org/officeDocument/2006/relationships/hyperlink" Target="mailto:nritesh@deloitte.com" TargetMode="External"/><Relationship Id="rId22" Type="http://schemas.openxmlformats.org/officeDocument/2006/relationships/hyperlink" Target="mailto:shomdas@deloitte.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Graphical user interface&#10;&#10;Description automatically generated with medium confidence">
            <a:extLst>
              <a:ext uri="{FF2B5EF4-FFF2-40B4-BE49-F238E27FC236}">
                <a16:creationId xmlns:a16="http://schemas.microsoft.com/office/drawing/2014/main" id="{4CEED329-D169-45D5-B246-5EEF270367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119" y="3239216"/>
            <a:ext cx="11215981" cy="2262883"/>
          </a:xfrm>
          <a:prstGeom prst="rect">
            <a:avLst/>
          </a:prstGeom>
          <a:ln>
            <a:noFill/>
          </a:ln>
          <a:effectLst>
            <a:outerShdw blurRad="190500" algn="tl" rotWithShape="0">
              <a:srgbClr val="000000">
                <a:alpha val="70000"/>
              </a:srgbClr>
            </a:outerShdw>
          </a:effectLst>
        </p:spPr>
      </p:pic>
      <p:sp>
        <p:nvSpPr>
          <p:cNvPr id="7" name="TextBox 6">
            <a:extLst>
              <a:ext uri="{FF2B5EF4-FFF2-40B4-BE49-F238E27FC236}">
                <a16:creationId xmlns:a16="http://schemas.microsoft.com/office/drawing/2014/main" id="{C1467E83-BF42-40AD-82B6-503EF16679DA}"/>
              </a:ext>
            </a:extLst>
          </p:cNvPr>
          <p:cNvSpPr txBox="1"/>
          <p:nvPr/>
        </p:nvSpPr>
        <p:spPr>
          <a:xfrm>
            <a:off x="1416428" y="1455469"/>
            <a:ext cx="7676201" cy="1217488"/>
          </a:xfrm>
          <a:prstGeom prst="rect">
            <a:avLst/>
          </a:prstGeom>
        </p:spPr>
        <p:txBody>
          <a:bodyPr vert="horz" lIns="91440" tIns="45720" rIns="91440" bIns="45720" rtlCol="0" anchor="ctr">
            <a:noAutofit/>
          </a:bodyPr>
          <a:lstStyle/>
          <a:p>
            <a:pPr>
              <a:lnSpc>
                <a:spcPct val="90000"/>
              </a:lnSpc>
              <a:spcAft>
                <a:spcPts val="600"/>
              </a:spcAft>
            </a:pPr>
            <a:endParaRPr lang="en-US" sz="1200">
              <a:solidFill>
                <a:srgbClr val="86BC25"/>
              </a:solidFill>
              <a:cs typeface="Calibri Light" panose="020F0302020204030204" pitchFamily="34" charset="0"/>
            </a:endParaRPr>
          </a:p>
        </p:txBody>
      </p:sp>
      <p:sp>
        <p:nvSpPr>
          <p:cNvPr id="10" name="TextBox 9">
            <a:extLst>
              <a:ext uri="{FF2B5EF4-FFF2-40B4-BE49-F238E27FC236}">
                <a16:creationId xmlns:a16="http://schemas.microsoft.com/office/drawing/2014/main" id="{AFB3E96F-8F10-40E1-905C-7AC0F914C487}"/>
              </a:ext>
            </a:extLst>
          </p:cNvPr>
          <p:cNvSpPr txBox="1"/>
          <p:nvPr/>
        </p:nvSpPr>
        <p:spPr>
          <a:xfrm>
            <a:off x="380677" y="295767"/>
            <a:ext cx="4050792" cy="146304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b="1" kern="1200" dirty="0">
                <a:solidFill>
                  <a:schemeClr val="tx1"/>
                </a:solidFill>
                <a:latin typeface="+mj-lt"/>
                <a:ea typeface="+mj-ea"/>
                <a:cs typeface="+mj-cs"/>
              </a:rPr>
              <a:t>AUDIO BOOK RECORDING </a:t>
            </a:r>
          </a:p>
          <a:p>
            <a:pPr>
              <a:lnSpc>
                <a:spcPct val="90000"/>
              </a:lnSpc>
              <a:spcBef>
                <a:spcPct val="0"/>
              </a:spcBef>
              <a:spcAft>
                <a:spcPts val="600"/>
              </a:spcAft>
            </a:pPr>
            <a:r>
              <a:rPr lang="en-US" sz="1400" b="1" kern="1200" dirty="0">
                <a:solidFill>
                  <a:schemeClr val="tx1"/>
                </a:solidFill>
                <a:latin typeface="+mj-lt"/>
                <a:ea typeface="+mj-ea"/>
                <a:cs typeface="+mj-cs"/>
              </a:rPr>
              <a:t>FOR SAMARTHANAM TRUST</a:t>
            </a:r>
          </a:p>
          <a:p>
            <a:pPr>
              <a:lnSpc>
                <a:spcPct val="90000"/>
              </a:lnSpc>
              <a:spcBef>
                <a:spcPct val="0"/>
              </a:spcBef>
              <a:spcAft>
                <a:spcPts val="600"/>
              </a:spcAft>
            </a:pPr>
            <a:r>
              <a:rPr lang="en-US" sz="1400" b="1" dirty="0">
                <a:solidFill>
                  <a:srgbClr val="92D050"/>
                </a:solidFill>
                <a:latin typeface="+mj-lt"/>
                <a:ea typeface="+mj-ea"/>
                <a:cs typeface="+mj-cs"/>
              </a:rPr>
              <a:t>Deloitte USI Impact Day 2022</a:t>
            </a:r>
            <a:endParaRPr lang="en-US" sz="1400" b="1" kern="1200" dirty="0">
              <a:solidFill>
                <a:srgbClr val="92D050"/>
              </a:solidFill>
              <a:latin typeface="+mj-lt"/>
              <a:ea typeface="+mj-ea"/>
              <a:cs typeface="+mj-cs"/>
            </a:endParaRPr>
          </a:p>
        </p:txBody>
      </p:sp>
      <p:sp>
        <p:nvSpPr>
          <p:cNvPr id="11" name="TextBox 10">
            <a:extLst>
              <a:ext uri="{FF2B5EF4-FFF2-40B4-BE49-F238E27FC236}">
                <a16:creationId xmlns:a16="http://schemas.microsoft.com/office/drawing/2014/main" id="{EE257DE4-2A35-4DA7-A148-CE7D3394403D}"/>
              </a:ext>
            </a:extLst>
          </p:cNvPr>
          <p:cNvSpPr txBox="1"/>
          <p:nvPr/>
        </p:nvSpPr>
        <p:spPr>
          <a:xfrm>
            <a:off x="4284284" y="377759"/>
            <a:ext cx="7254275" cy="1463040"/>
          </a:xfrm>
          <a:prstGeom prst="rect">
            <a:avLst/>
          </a:prstGeom>
        </p:spPr>
        <p:txBody>
          <a:bodyPr vert="horz" lIns="91440" tIns="45720" rIns="91440" bIns="45720" rtlCol="0" anchor="ctr">
            <a:noAutofit/>
          </a:bodyPr>
          <a:lstStyle/>
          <a:p>
            <a:pPr marL="171450" indent="-171450">
              <a:lnSpc>
                <a:spcPct val="90000"/>
              </a:lnSpc>
              <a:spcAft>
                <a:spcPts val="600"/>
              </a:spcAft>
              <a:buFont typeface="Arial" panose="020B0604020202020204" pitchFamily="34" charset="0"/>
              <a:buChar char="•"/>
            </a:pPr>
            <a:r>
              <a:rPr lang="en-US" sz="1200" dirty="0" err="1"/>
              <a:t>Samarthanam</a:t>
            </a:r>
            <a:r>
              <a:rPr lang="en-US" sz="1200" dirty="0"/>
              <a:t> Trust for The Disabled is a Non-Profit organization from Bangalore, and they are involved in the production and distribution of books and reading the material in accessible formats for persons who cannot read normal print due to visual, cognitive, or physical disabilities.</a:t>
            </a:r>
          </a:p>
          <a:p>
            <a:pPr marL="171450" indent="-171450">
              <a:lnSpc>
                <a:spcPct val="90000"/>
              </a:lnSpc>
              <a:spcAft>
                <a:spcPts val="600"/>
              </a:spcAft>
              <a:buFont typeface="Arial" panose="020B0604020202020204" pitchFamily="34" charset="0"/>
              <a:buChar char="•"/>
            </a:pPr>
            <a:r>
              <a:rPr lang="en-US" sz="1200" dirty="0" err="1"/>
              <a:t>Samarthanam</a:t>
            </a:r>
            <a:r>
              <a:rPr lang="en-US" sz="1200" dirty="0"/>
              <a:t> with support to Daisy forum of India is working to create the accessible materials.</a:t>
            </a:r>
          </a:p>
          <a:p>
            <a:pPr marL="171450" indent="-171450">
              <a:lnSpc>
                <a:spcPct val="90000"/>
              </a:lnSpc>
              <a:spcAft>
                <a:spcPts val="600"/>
              </a:spcAft>
              <a:buFont typeface="Arial" panose="020B0604020202020204" pitchFamily="34" charset="0"/>
              <a:buChar char="•"/>
            </a:pPr>
            <a:r>
              <a:rPr lang="en-US" sz="1200" dirty="0"/>
              <a:t>Mission is to eradicate the “Book famine” for persons with print disabilities.</a:t>
            </a:r>
            <a:br>
              <a:rPr lang="en-US" sz="1200" dirty="0"/>
            </a:br>
            <a:endParaRPr lang="en-US" sz="1200" dirty="0"/>
          </a:p>
        </p:txBody>
      </p:sp>
      <p:cxnSp>
        <p:nvCxnSpPr>
          <p:cNvPr id="12" name="Straight Connector 11">
            <a:extLst>
              <a:ext uri="{FF2B5EF4-FFF2-40B4-BE49-F238E27FC236}">
                <a16:creationId xmlns:a16="http://schemas.microsoft.com/office/drawing/2014/main" id="{27899EE4-F5EB-4155-93C5-3E9603DD9343}"/>
              </a:ext>
            </a:extLst>
          </p:cNvPr>
          <p:cNvCxnSpPr>
            <a:cxnSpLocks/>
          </p:cNvCxnSpPr>
          <p:nvPr/>
        </p:nvCxnSpPr>
        <p:spPr>
          <a:xfrm>
            <a:off x="4078841" y="348551"/>
            <a:ext cx="0" cy="1367490"/>
          </a:xfrm>
          <a:prstGeom prst="line">
            <a:avLst/>
          </a:prstGeom>
          <a:ln/>
        </p:spPr>
        <p:style>
          <a:lnRef idx="3">
            <a:schemeClr val="accent1"/>
          </a:lnRef>
          <a:fillRef idx="0">
            <a:schemeClr val="accent1"/>
          </a:fillRef>
          <a:effectRef idx="2">
            <a:schemeClr val="accent1"/>
          </a:effectRef>
          <a:fontRef idx="minor">
            <a:schemeClr val="tx1"/>
          </a:fontRef>
        </p:style>
      </p:cxnSp>
      <p:cxnSp>
        <p:nvCxnSpPr>
          <p:cNvPr id="16" name="Straight Connector 15">
            <a:extLst>
              <a:ext uri="{FF2B5EF4-FFF2-40B4-BE49-F238E27FC236}">
                <a16:creationId xmlns:a16="http://schemas.microsoft.com/office/drawing/2014/main" id="{245ED256-2D06-479F-8F75-E8193E887C19}"/>
              </a:ext>
            </a:extLst>
          </p:cNvPr>
          <p:cNvCxnSpPr/>
          <p:nvPr/>
        </p:nvCxnSpPr>
        <p:spPr>
          <a:xfrm>
            <a:off x="332891" y="2496313"/>
            <a:ext cx="11564583" cy="0"/>
          </a:xfrm>
          <a:prstGeom prst="line">
            <a:avLst/>
          </a:prstGeom>
          <a:ln/>
          <a:effectLst>
            <a:outerShdw blurRad="50800" dist="38100" dir="18900000" algn="b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03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62DCEF-3D8C-4E29-8B65-84F7EBF133D8}"/>
              </a:ext>
            </a:extLst>
          </p:cNvPr>
          <p:cNvSpPr>
            <a:spLocks noGrp="1"/>
          </p:cNvSpPr>
          <p:nvPr>
            <p:ph type="title"/>
          </p:nvPr>
        </p:nvSpPr>
        <p:spPr>
          <a:xfrm>
            <a:off x="474151" y="321783"/>
            <a:ext cx="11252200" cy="1206171"/>
          </a:xfrm>
        </p:spPr>
        <p:txBody>
          <a:bodyPr/>
          <a:lstStyle/>
          <a:p>
            <a:pPr>
              <a:lnSpc>
                <a:spcPct val="150000"/>
              </a:lnSpc>
            </a:pPr>
            <a:r>
              <a:rPr lang="en-US" sz="1800" b="1" dirty="0">
                <a:cs typeface="Adobe Devanagari" panose="02040503050201020203" pitchFamily="18" charset="0"/>
              </a:rPr>
              <a:t>AUDIOBOOK RECORDING</a:t>
            </a:r>
            <a:br>
              <a:rPr lang="en-US" sz="1800" b="1" u="sng" dirty="0">
                <a:cs typeface="Adobe Devanagari" panose="02040503050201020203" pitchFamily="18" charset="0"/>
              </a:rPr>
            </a:br>
            <a:r>
              <a:rPr lang="en-US" sz="1600" dirty="0">
                <a:cs typeface="Adobe Devanagari" panose="02040503050201020203" pitchFamily="18" charset="0"/>
              </a:rPr>
              <a:t>A process of converting the print books into audio format for the visually impaired community</a:t>
            </a:r>
            <a:endParaRPr lang="en-US" dirty="0"/>
          </a:p>
        </p:txBody>
      </p:sp>
      <p:grpSp>
        <p:nvGrpSpPr>
          <p:cNvPr id="4" name="Group 3">
            <a:extLst>
              <a:ext uri="{FF2B5EF4-FFF2-40B4-BE49-F238E27FC236}">
                <a16:creationId xmlns:a16="http://schemas.microsoft.com/office/drawing/2014/main" id="{A3FFE1B2-02A7-4CD7-8F86-48AB8C8B044A}"/>
              </a:ext>
            </a:extLst>
          </p:cNvPr>
          <p:cNvGrpSpPr/>
          <p:nvPr/>
        </p:nvGrpSpPr>
        <p:grpSpPr>
          <a:xfrm>
            <a:off x="559167" y="1313458"/>
            <a:ext cx="11243537" cy="4411790"/>
            <a:chOff x="579599" y="1764001"/>
            <a:chExt cx="9396248" cy="3686943"/>
          </a:xfrm>
        </p:grpSpPr>
        <p:grpSp>
          <p:nvGrpSpPr>
            <p:cNvPr id="15" name="グループ化 34">
              <a:extLst>
                <a:ext uri="{FF2B5EF4-FFF2-40B4-BE49-F238E27FC236}">
                  <a16:creationId xmlns:a16="http://schemas.microsoft.com/office/drawing/2014/main" id="{566B2781-9813-4097-81CB-AF4E9E0FB761}"/>
                </a:ext>
              </a:extLst>
            </p:cNvPr>
            <p:cNvGrpSpPr/>
            <p:nvPr/>
          </p:nvGrpSpPr>
          <p:grpSpPr>
            <a:xfrm>
              <a:off x="579600" y="1764001"/>
              <a:ext cx="9396247" cy="2179854"/>
              <a:chOff x="579600" y="1764001"/>
              <a:chExt cx="9396247" cy="2179854"/>
            </a:xfrm>
          </p:grpSpPr>
          <p:sp>
            <p:nvSpPr>
              <p:cNvPr id="17" name="フリーフォーム 17">
                <a:extLst>
                  <a:ext uri="{FF2B5EF4-FFF2-40B4-BE49-F238E27FC236}">
                    <a16:creationId xmlns:a16="http://schemas.microsoft.com/office/drawing/2014/main" id="{E8687110-9F68-4F94-9FCA-5E4B7C5AC2E6}"/>
                  </a:ext>
                </a:extLst>
              </p:cNvPr>
              <p:cNvSpPr/>
              <p:nvPr/>
            </p:nvSpPr>
            <p:spPr bwMode="gray">
              <a:xfrm>
                <a:off x="579600" y="1764001"/>
                <a:ext cx="8748000" cy="1008000"/>
              </a:xfrm>
              <a:custGeom>
                <a:avLst/>
                <a:gdLst>
                  <a:gd name="connsiteX0" fmla="*/ 504000 w 8748000"/>
                  <a:gd name="connsiteY0" fmla="*/ 0 h 1008000"/>
                  <a:gd name="connsiteX1" fmla="*/ 519058 w 8748000"/>
                  <a:gd name="connsiteY1" fmla="*/ 1518 h 1008000"/>
                  <a:gd name="connsiteX2" fmla="*/ 519058 w 8748000"/>
                  <a:gd name="connsiteY2" fmla="*/ 0 h 1008000"/>
                  <a:gd name="connsiteX3" fmla="*/ 8251258 w 8748000"/>
                  <a:gd name="connsiteY3" fmla="*/ 0 h 1008000"/>
                  <a:gd name="connsiteX4" fmla="*/ 8745019 w 8748000"/>
                  <a:gd name="connsiteY4" fmla="*/ 402426 h 1008000"/>
                  <a:gd name="connsiteX5" fmla="*/ 8748000 w 8748000"/>
                  <a:gd name="connsiteY5" fmla="*/ 432000 h 1008000"/>
                  <a:gd name="connsiteX6" fmla="*/ 1000742 w 8748000"/>
                  <a:gd name="connsiteY6" fmla="*/ 432000 h 1008000"/>
                  <a:gd name="connsiteX7" fmla="*/ 1008000 w 8748000"/>
                  <a:gd name="connsiteY7" fmla="*/ 504000 h 1008000"/>
                  <a:gd name="connsiteX8" fmla="*/ 504000 w 8748000"/>
                  <a:gd name="connsiteY8" fmla="*/ 1008000 h 1008000"/>
                  <a:gd name="connsiteX9" fmla="*/ 0 w 8748000"/>
                  <a:gd name="connsiteY9" fmla="*/ 504000 h 1008000"/>
                  <a:gd name="connsiteX10" fmla="*/ 504000 w 8748000"/>
                  <a:gd name="connsiteY10" fmla="*/ 0 h 10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8000" h="1008000">
                    <a:moveTo>
                      <a:pt x="504000" y="0"/>
                    </a:moveTo>
                    <a:lnTo>
                      <a:pt x="519058" y="1518"/>
                    </a:lnTo>
                    <a:lnTo>
                      <a:pt x="519058" y="0"/>
                    </a:lnTo>
                    <a:lnTo>
                      <a:pt x="8251258" y="0"/>
                    </a:lnTo>
                    <a:cubicBezTo>
                      <a:pt x="8494816" y="0"/>
                      <a:pt x="8698022" y="172762"/>
                      <a:pt x="8745019" y="402426"/>
                    </a:cubicBezTo>
                    <a:lnTo>
                      <a:pt x="8748000" y="432000"/>
                    </a:lnTo>
                    <a:lnTo>
                      <a:pt x="1000742" y="432000"/>
                    </a:lnTo>
                    <a:lnTo>
                      <a:pt x="1008000" y="504000"/>
                    </a:lnTo>
                    <a:cubicBezTo>
                      <a:pt x="1008000" y="782352"/>
                      <a:pt x="782352" y="1008000"/>
                      <a:pt x="504000" y="1008000"/>
                    </a:cubicBezTo>
                    <a:cubicBezTo>
                      <a:pt x="225648" y="1008000"/>
                      <a:pt x="0" y="782352"/>
                      <a:pt x="0" y="504000"/>
                    </a:cubicBezTo>
                    <a:cubicBezTo>
                      <a:pt x="0" y="225648"/>
                      <a:pt x="225648" y="0"/>
                      <a:pt x="504000" y="0"/>
                    </a:cubicBezTo>
                    <a:close/>
                  </a:path>
                </a:pathLst>
              </a:custGeom>
              <a:solidFill>
                <a:schemeClr val="accent1"/>
              </a:solidFill>
              <a:ln w="12700" algn="ctr">
                <a:noFill/>
                <a:miter lim="800000"/>
                <a:headEnd/>
                <a:tailEnd/>
              </a:ln>
            </p:spPr>
            <p:txBody>
              <a:bodyPr rot="0" spcFirstLastPara="0" vertOverflow="overflow" horzOverflow="overflow" vert="horz" wrap="square" lIns="1008000" tIns="0" rIns="0" bIns="576000" numCol="1" spcCol="0" rtlCol="0" fromWordArt="0" anchor="ctr" anchorCtr="0" forceAA="0" compatLnSpc="1">
                <a:prstTxWarp prst="textNoShape">
                  <a:avLst/>
                </a:prstTxWarp>
                <a:noAutofit/>
              </a:bodyPr>
              <a:lstStyle/>
              <a:p>
                <a:pPr marL="360000" indent="-360000" defTabSz="914400">
                  <a:defRPr/>
                </a:pPr>
                <a:r>
                  <a:rPr kumimoji="1" lang="en-US" altLang="ja-JP" sz="1800" b="1" i="0" u="none" strike="noStrike" kern="1200" cap="none" spc="0" normalizeH="0" baseline="0" noProof="0">
                    <a:ln>
                      <a:noFill/>
                    </a:ln>
                    <a:solidFill>
                      <a:prstClr val="white"/>
                    </a:solidFill>
                    <a:effectLst/>
                    <a:uLnTx/>
                    <a:uFillTx/>
                    <a:ea typeface="+mn-ea"/>
                    <a:cs typeface="+mn-cs"/>
                  </a:rPr>
                  <a:t>   </a:t>
                </a:r>
              </a:p>
              <a:p>
                <a:pPr marL="360000" indent="-360000" defTabSz="914400">
                  <a:defRPr/>
                </a:pPr>
                <a:r>
                  <a:rPr kumimoji="1" lang="en-US" sz="1800" b="1">
                    <a:solidFill>
                      <a:prstClr val="white"/>
                    </a:solidFill>
                  </a:rPr>
                  <a:t>    </a:t>
                </a:r>
                <a:r>
                  <a:rPr lang="en-US" sz="1800" b="1" u="sng">
                    <a:solidFill>
                      <a:schemeClr val="bg1"/>
                    </a:solidFill>
                    <a:cs typeface="Adobe Devanagari" panose="02040503050201020203" pitchFamily="18" charset="0"/>
                  </a:rPr>
                  <a:t>Advantages</a:t>
                </a:r>
              </a:p>
              <a:p>
                <a:pPr marL="360000" marR="0" lvl="0" indent="-360000" algn="l" defTabSz="914400" rtl="0" eaLnBrk="1" fontAlgn="auto" latinLnBrk="0" hangingPunct="1">
                  <a:lnSpc>
                    <a:spcPct val="100000"/>
                  </a:lnSpc>
                  <a:spcBef>
                    <a:spcPts val="0"/>
                  </a:spcBef>
                  <a:spcAft>
                    <a:spcPts val="0"/>
                  </a:spcAft>
                  <a:buClrTx/>
                  <a:buSzTx/>
                  <a:buFont typeface="Wingdings 2" pitchFamily="18" charset="2"/>
                  <a:buNone/>
                  <a:tabLst/>
                  <a:defRPr/>
                </a:pPr>
                <a:endParaRPr kumimoji="1" lang="ja-JP" altLang="en-US" sz="1800" b="1" i="0" u="none" strike="noStrike" kern="1200" cap="none" spc="0" normalizeH="0" baseline="0" noProof="0">
                  <a:ln>
                    <a:noFill/>
                  </a:ln>
                  <a:solidFill>
                    <a:prstClr val="white"/>
                  </a:solidFill>
                  <a:effectLst/>
                  <a:uLnTx/>
                  <a:uFillTx/>
                  <a:ea typeface="+mn-ea"/>
                  <a:cs typeface="+mn-cs"/>
                </a:endParaRPr>
              </a:p>
            </p:txBody>
          </p:sp>
          <p:grpSp>
            <p:nvGrpSpPr>
              <p:cNvPr id="28" name="Group 897">
                <a:extLst>
                  <a:ext uri="{FF2B5EF4-FFF2-40B4-BE49-F238E27FC236}">
                    <a16:creationId xmlns:a16="http://schemas.microsoft.com/office/drawing/2014/main" id="{F9C01E21-7BA7-46AF-9C59-4F4E9B9EE8FC}"/>
                  </a:ext>
                </a:extLst>
              </p:cNvPr>
              <p:cNvGrpSpPr>
                <a:grpSpLocks noChangeAspect="1"/>
              </p:cNvGrpSpPr>
              <p:nvPr/>
            </p:nvGrpSpPr>
            <p:grpSpPr bwMode="gray">
              <a:xfrm>
                <a:off x="651600" y="1836000"/>
                <a:ext cx="864000" cy="864000"/>
                <a:chOff x="3891" y="3455"/>
                <a:chExt cx="340" cy="340"/>
              </a:xfrm>
              <a:solidFill>
                <a:schemeClr val="bg1"/>
              </a:solidFill>
            </p:grpSpPr>
            <p:sp>
              <p:nvSpPr>
                <p:cNvPr id="30" name="Freeform 898">
                  <a:extLst>
                    <a:ext uri="{FF2B5EF4-FFF2-40B4-BE49-F238E27FC236}">
                      <a16:creationId xmlns:a16="http://schemas.microsoft.com/office/drawing/2014/main" id="{CB41DF92-F94D-4BC7-8245-B5570A894C20}"/>
                    </a:ext>
                  </a:extLst>
                </p:cNvPr>
                <p:cNvSpPr>
                  <a:spLocks noEditPoints="1"/>
                </p:cNvSpPr>
                <p:nvPr/>
              </p:nvSpPr>
              <p:spPr bwMode="gray">
                <a:xfrm>
                  <a:off x="3891" y="345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381 w 512"/>
                    <a:gd name="T11" fmla="*/ 381 h 512"/>
                    <a:gd name="T12" fmla="*/ 373 w 512"/>
                    <a:gd name="T13" fmla="*/ 384 h 512"/>
                    <a:gd name="T14" fmla="*/ 365 w 512"/>
                    <a:gd name="T15" fmla="*/ 381 h 512"/>
                    <a:gd name="T16" fmla="*/ 270 w 512"/>
                    <a:gd name="T17" fmla="*/ 285 h 512"/>
                    <a:gd name="T18" fmla="*/ 202 w 512"/>
                    <a:gd name="T19" fmla="*/ 309 h 512"/>
                    <a:gd name="T20" fmla="*/ 96 w 512"/>
                    <a:gd name="T21" fmla="*/ 202 h 512"/>
                    <a:gd name="T22" fmla="*/ 202 w 512"/>
                    <a:gd name="T23" fmla="*/ 96 h 512"/>
                    <a:gd name="T24" fmla="*/ 309 w 512"/>
                    <a:gd name="T25" fmla="*/ 202 h 512"/>
                    <a:gd name="T26" fmla="*/ 285 w 512"/>
                    <a:gd name="T27" fmla="*/ 270 h 512"/>
                    <a:gd name="T28" fmla="*/ 381 w 512"/>
                    <a:gd name="T29" fmla="*/ 365 h 512"/>
                    <a:gd name="T30" fmla="*/ 381 w 512"/>
                    <a:gd name="T31" fmla="*/ 381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381" y="381"/>
                      </a:moveTo>
                      <a:cubicBezTo>
                        <a:pt x="378" y="383"/>
                        <a:pt x="376" y="384"/>
                        <a:pt x="373" y="384"/>
                      </a:cubicBezTo>
                      <a:cubicBezTo>
                        <a:pt x="370" y="384"/>
                        <a:pt x="368" y="383"/>
                        <a:pt x="365" y="381"/>
                      </a:cubicBezTo>
                      <a:cubicBezTo>
                        <a:pt x="270" y="285"/>
                        <a:pt x="270" y="285"/>
                        <a:pt x="270" y="285"/>
                      </a:cubicBezTo>
                      <a:cubicBezTo>
                        <a:pt x="251" y="300"/>
                        <a:pt x="228" y="309"/>
                        <a:pt x="202" y="309"/>
                      </a:cubicBezTo>
                      <a:cubicBezTo>
                        <a:pt x="144" y="309"/>
                        <a:pt x="96" y="261"/>
                        <a:pt x="96" y="202"/>
                      </a:cubicBezTo>
                      <a:cubicBezTo>
                        <a:pt x="96" y="144"/>
                        <a:pt x="144" y="96"/>
                        <a:pt x="202" y="96"/>
                      </a:cubicBezTo>
                      <a:cubicBezTo>
                        <a:pt x="261" y="96"/>
                        <a:pt x="309" y="144"/>
                        <a:pt x="309" y="202"/>
                      </a:cubicBezTo>
                      <a:cubicBezTo>
                        <a:pt x="309" y="228"/>
                        <a:pt x="300" y="251"/>
                        <a:pt x="285" y="270"/>
                      </a:cubicBezTo>
                      <a:cubicBezTo>
                        <a:pt x="381" y="365"/>
                        <a:pt x="381" y="365"/>
                        <a:pt x="381" y="365"/>
                      </a:cubicBezTo>
                      <a:cubicBezTo>
                        <a:pt x="385" y="370"/>
                        <a:pt x="385" y="376"/>
                        <a:pt x="381" y="3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none" lIns="0" tIns="0" rIns="0" bIns="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ea typeface="+mn-ea"/>
                    <a:cs typeface="+mn-cs"/>
                  </a:endParaRPr>
                </a:p>
              </p:txBody>
            </p:sp>
            <p:sp>
              <p:nvSpPr>
                <p:cNvPr id="31" name="Oval 899">
                  <a:extLst>
                    <a:ext uri="{FF2B5EF4-FFF2-40B4-BE49-F238E27FC236}">
                      <a16:creationId xmlns:a16="http://schemas.microsoft.com/office/drawing/2014/main" id="{261E6A4F-A9F1-4904-8054-DF7355C0B198}"/>
                    </a:ext>
                  </a:extLst>
                </p:cNvPr>
                <p:cNvSpPr>
                  <a:spLocks noChangeArrowheads="1"/>
                </p:cNvSpPr>
                <p:nvPr/>
              </p:nvSpPr>
              <p:spPr bwMode="gray">
                <a:xfrm>
                  <a:off x="3969" y="3533"/>
                  <a:ext cx="113" cy="1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none" lIns="0" tIns="0" rIns="0" bIns="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ea typeface="+mn-ea"/>
                    <a:cs typeface="+mn-cs"/>
                  </a:endParaRPr>
                </a:p>
              </p:txBody>
            </p:sp>
          </p:grpSp>
          <p:sp>
            <p:nvSpPr>
              <p:cNvPr id="29" name="正方形/長方形 23">
                <a:extLst>
                  <a:ext uri="{FF2B5EF4-FFF2-40B4-BE49-F238E27FC236}">
                    <a16:creationId xmlns:a16="http://schemas.microsoft.com/office/drawing/2014/main" id="{07F5D8AC-4449-4BB8-BFF0-9C9F859C1170}"/>
                  </a:ext>
                </a:extLst>
              </p:cNvPr>
              <p:cNvSpPr/>
              <p:nvPr/>
            </p:nvSpPr>
            <p:spPr bwMode="gray">
              <a:xfrm>
                <a:off x="1713212" y="2001880"/>
                <a:ext cx="8262635" cy="1941975"/>
              </a:xfrm>
              <a:prstGeom prst="rect">
                <a:avLst/>
              </a:prstGeom>
              <a:noFill/>
              <a:ln w="12700" algn="ctr">
                <a:no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285750" indent="-285750">
                  <a:buFont typeface="Arial" panose="020B0604020202020204" pitchFamily="34" charset="0"/>
                  <a:buChar char="•"/>
                </a:pPr>
                <a:r>
                  <a:rPr lang="en-US" sz="1400" dirty="0">
                    <a:cs typeface="Adobe Devanagari" panose="02040503050201020203" pitchFamily="18" charset="0"/>
                  </a:rPr>
                  <a:t>Helps the visually impaired community in auditory learning.</a:t>
                </a:r>
              </a:p>
              <a:p>
                <a:pPr marL="285750" indent="-285750">
                  <a:buFont typeface="Arial" panose="020B0604020202020204" pitchFamily="34" charset="0"/>
                  <a:buChar char="•"/>
                </a:pPr>
                <a:r>
                  <a:rPr lang="en-US" sz="1400" dirty="0">
                    <a:cs typeface="Adobe Devanagari" panose="02040503050201020203" pitchFamily="18" charset="0"/>
                  </a:rPr>
                  <a:t>Students can increase the learning ability.</a:t>
                </a:r>
              </a:p>
              <a:p>
                <a:pPr marL="285750" indent="-285750">
                  <a:buFont typeface="Arial" panose="020B0604020202020204" pitchFamily="34" charset="0"/>
                  <a:buChar char="•"/>
                </a:pPr>
                <a:r>
                  <a:rPr lang="en-US" sz="1400" dirty="0">
                    <a:cs typeface="Adobe Devanagari" panose="02040503050201020203" pitchFamily="18" charset="0"/>
                  </a:rPr>
                  <a:t>Global platform and barrier free reading.</a:t>
                </a:r>
              </a:p>
              <a:p>
                <a:pPr marL="285750" indent="-285750">
                  <a:buFont typeface="Arial" panose="020B0604020202020204" pitchFamily="34" charset="0"/>
                  <a:buChar char="•"/>
                </a:pPr>
                <a:r>
                  <a:rPr lang="en-US" sz="1400" dirty="0">
                    <a:cs typeface="Adobe Devanagari" panose="02040503050201020203" pitchFamily="18" charset="0"/>
                  </a:rPr>
                  <a:t>Focused listening.</a:t>
                </a:r>
              </a:p>
              <a:p>
                <a:pPr marL="285750" indent="-285750">
                  <a:buFont typeface="Arial" panose="020B0604020202020204" pitchFamily="34" charset="0"/>
                  <a:buChar char="•"/>
                </a:pPr>
                <a:r>
                  <a:rPr lang="en-US" sz="1400" dirty="0">
                    <a:cs typeface="Adobe Devanagari" panose="02040503050201020203" pitchFamily="18" charset="0"/>
                  </a:rPr>
                  <a:t>Benefited to all visually impaired people across the globe through </a:t>
                </a:r>
                <a:r>
                  <a:rPr lang="en-US" sz="1400" dirty="0" err="1">
                    <a:cs typeface="Adobe Devanagari" panose="02040503050201020203" pitchFamily="18" charset="0"/>
                  </a:rPr>
                  <a:t>Sugamya</a:t>
                </a:r>
                <a:r>
                  <a:rPr lang="en-US" sz="1400" dirty="0">
                    <a:cs typeface="Adobe Devanagari" panose="02040503050201020203" pitchFamily="18" charset="0"/>
                  </a:rPr>
                  <a:t> </a:t>
                </a:r>
                <a:r>
                  <a:rPr lang="en-US" sz="1400" dirty="0" err="1">
                    <a:cs typeface="Adobe Devanagari" panose="02040503050201020203" pitchFamily="18" charset="0"/>
                  </a:rPr>
                  <a:t>Pustakalya</a:t>
                </a:r>
                <a:r>
                  <a:rPr lang="en-US" sz="1400" dirty="0">
                    <a:cs typeface="Adobe Devanagari" panose="02040503050201020203" pitchFamily="18" charset="0"/>
                  </a:rPr>
                  <a:t> which is a forum of Daisy forum of India(DFI).</a:t>
                </a:r>
              </a:p>
              <a:p>
                <a:pPr marL="285750" indent="-285750">
                  <a:buFont typeface="Arial" panose="020B0604020202020204" pitchFamily="34" charset="0"/>
                  <a:buChar char="•"/>
                </a:pPr>
                <a:r>
                  <a:rPr lang="en-US" sz="1400" dirty="0">
                    <a:cs typeface="Adobe Devanagari" panose="02040503050201020203" pitchFamily="18" charset="0"/>
                  </a:rPr>
                  <a:t>As on date we have nearly about 2.26 Lakhs active users on the portal.</a:t>
                </a:r>
              </a:p>
            </p:txBody>
          </p:sp>
        </p:grpSp>
        <p:sp>
          <p:nvSpPr>
            <p:cNvPr id="33" name="フリーフォーム 15">
              <a:extLst>
                <a:ext uri="{FF2B5EF4-FFF2-40B4-BE49-F238E27FC236}">
                  <a16:creationId xmlns:a16="http://schemas.microsoft.com/office/drawing/2014/main" id="{0A7EE1CD-19E7-449D-BFAB-05DDF9EE5831}"/>
                </a:ext>
              </a:extLst>
            </p:cNvPr>
            <p:cNvSpPr/>
            <p:nvPr/>
          </p:nvSpPr>
          <p:spPr bwMode="gray">
            <a:xfrm>
              <a:off x="579599" y="4442944"/>
              <a:ext cx="8748000" cy="1008000"/>
            </a:xfrm>
            <a:custGeom>
              <a:avLst/>
              <a:gdLst>
                <a:gd name="connsiteX0" fmla="*/ 504000 w 8748000"/>
                <a:gd name="connsiteY0" fmla="*/ 0 h 1008000"/>
                <a:gd name="connsiteX1" fmla="*/ 519058 w 8748000"/>
                <a:gd name="connsiteY1" fmla="*/ 1518 h 1008000"/>
                <a:gd name="connsiteX2" fmla="*/ 519058 w 8748000"/>
                <a:gd name="connsiteY2" fmla="*/ 0 h 1008000"/>
                <a:gd name="connsiteX3" fmla="*/ 8251258 w 8748000"/>
                <a:gd name="connsiteY3" fmla="*/ 0 h 1008000"/>
                <a:gd name="connsiteX4" fmla="*/ 8745019 w 8748000"/>
                <a:gd name="connsiteY4" fmla="*/ 402426 h 1008000"/>
                <a:gd name="connsiteX5" fmla="*/ 8748000 w 8748000"/>
                <a:gd name="connsiteY5" fmla="*/ 432000 h 1008000"/>
                <a:gd name="connsiteX6" fmla="*/ 1000742 w 8748000"/>
                <a:gd name="connsiteY6" fmla="*/ 432000 h 1008000"/>
                <a:gd name="connsiteX7" fmla="*/ 1008000 w 8748000"/>
                <a:gd name="connsiteY7" fmla="*/ 504000 h 1008000"/>
                <a:gd name="connsiteX8" fmla="*/ 504000 w 8748000"/>
                <a:gd name="connsiteY8" fmla="*/ 1008000 h 1008000"/>
                <a:gd name="connsiteX9" fmla="*/ 0 w 8748000"/>
                <a:gd name="connsiteY9" fmla="*/ 504000 h 1008000"/>
                <a:gd name="connsiteX10" fmla="*/ 504000 w 8748000"/>
                <a:gd name="connsiteY10" fmla="*/ 0 h 100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48000" h="1008000">
                  <a:moveTo>
                    <a:pt x="504000" y="0"/>
                  </a:moveTo>
                  <a:lnTo>
                    <a:pt x="519058" y="1518"/>
                  </a:lnTo>
                  <a:lnTo>
                    <a:pt x="519058" y="0"/>
                  </a:lnTo>
                  <a:lnTo>
                    <a:pt x="8251258" y="0"/>
                  </a:lnTo>
                  <a:cubicBezTo>
                    <a:pt x="8494816" y="0"/>
                    <a:pt x="8698022" y="172762"/>
                    <a:pt x="8745019" y="402426"/>
                  </a:cubicBezTo>
                  <a:lnTo>
                    <a:pt x="8748000" y="432000"/>
                  </a:lnTo>
                  <a:lnTo>
                    <a:pt x="1000742" y="432000"/>
                  </a:lnTo>
                  <a:lnTo>
                    <a:pt x="1008000" y="504000"/>
                  </a:lnTo>
                  <a:cubicBezTo>
                    <a:pt x="1008000" y="782352"/>
                    <a:pt x="782352" y="1008000"/>
                    <a:pt x="504000" y="1008000"/>
                  </a:cubicBezTo>
                  <a:cubicBezTo>
                    <a:pt x="225648" y="1008000"/>
                    <a:pt x="0" y="782352"/>
                    <a:pt x="0" y="504000"/>
                  </a:cubicBezTo>
                  <a:cubicBezTo>
                    <a:pt x="0" y="225648"/>
                    <a:pt x="225648" y="0"/>
                    <a:pt x="504000" y="0"/>
                  </a:cubicBezTo>
                  <a:close/>
                </a:path>
              </a:pathLst>
            </a:custGeom>
            <a:solidFill>
              <a:schemeClr val="accent2"/>
            </a:solidFill>
            <a:ln w="12700" algn="ctr">
              <a:noFill/>
              <a:miter lim="800000"/>
              <a:headEnd/>
              <a:tailEnd/>
            </a:ln>
          </p:spPr>
          <p:txBody>
            <a:bodyPr rot="0" spcFirstLastPara="0" vertOverflow="overflow" horzOverflow="overflow" vert="horz" wrap="square" lIns="1008000" tIns="0" rIns="0" bIns="576000" numCol="1" spcCol="0" rtlCol="0" fromWordArt="0" anchor="ctr" anchorCtr="0" forceAA="0" compatLnSpc="1">
              <a:prstTxWarp prst="textNoShape">
                <a:avLst/>
              </a:prstTxWarp>
              <a:noAutofit/>
            </a:bodyPr>
            <a:lstStyle/>
            <a:p>
              <a:pPr marL="360000" indent="-360000" defTabSz="914400">
                <a:defRPr/>
              </a:pPr>
              <a:r>
                <a:rPr kumimoji="1" lang="en-US" altLang="ja-JP" sz="1800" b="1" i="0" u="none" strike="noStrike" kern="1200" cap="none" spc="0" normalizeH="0" baseline="0" noProof="0">
                  <a:ln>
                    <a:noFill/>
                  </a:ln>
                  <a:solidFill>
                    <a:srgbClr val="FFFFFF"/>
                  </a:solidFill>
                  <a:effectLst/>
                  <a:uLnTx/>
                  <a:uFillTx/>
                  <a:ea typeface="+mn-ea"/>
                  <a:cs typeface="+mn-cs"/>
                </a:rPr>
                <a:t>    </a:t>
              </a:r>
              <a:r>
                <a:rPr lang="en-IN" sz="1800" b="1" u="sng">
                  <a:solidFill>
                    <a:schemeClr val="bg1"/>
                  </a:solidFill>
                  <a:cs typeface="Adobe Devanagari" panose="02040503050201020203" pitchFamily="18" charset="0"/>
                </a:rPr>
                <a:t>Recording Process &amp; Links</a:t>
              </a:r>
            </a:p>
          </p:txBody>
        </p:sp>
        <p:sp>
          <p:nvSpPr>
            <p:cNvPr id="38" name="Freeform 59">
              <a:extLst>
                <a:ext uri="{FF2B5EF4-FFF2-40B4-BE49-F238E27FC236}">
                  <a16:creationId xmlns:a16="http://schemas.microsoft.com/office/drawing/2014/main" id="{F61D657E-D306-4757-9518-9F45CEFB31A2}"/>
                </a:ext>
              </a:extLst>
            </p:cNvPr>
            <p:cNvSpPr>
              <a:spLocks noChangeAspect="1" noEditPoints="1"/>
            </p:cNvSpPr>
            <p:nvPr/>
          </p:nvSpPr>
          <p:spPr bwMode="gray">
            <a:xfrm>
              <a:off x="651000" y="4540523"/>
              <a:ext cx="864000" cy="864000"/>
            </a:xfrm>
            <a:custGeom>
              <a:avLst/>
              <a:gdLst>
                <a:gd name="T0" fmla="*/ 147 w 512"/>
                <a:gd name="T1" fmla="*/ 170 h 512"/>
                <a:gd name="T2" fmla="*/ 201 w 512"/>
                <a:gd name="T3" fmla="*/ 170 h 512"/>
                <a:gd name="T4" fmla="*/ 223 w 512"/>
                <a:gd name="T5" fmla="*/ 170 h 512"/>
                <a:gd name="T6" fmla="*/ 256 w 512"/>
                <a:gd name="T7" fmla="*/ 117 h 512"/>
                <a:gd name="T8" fmla="*/ 133 w 512"/>
                <a:gd name="T9" fmla="*/ 192 h 512"/>
                <a:gd name="T10" fmla="*/ 192 w 512"/>
                <a:gd name="T11" fmla="*/ 245 h 512"/>
                <a:gd name="T12" fmla="*/ 218 w 512"/>
                <a:gd name="T13" fmla="*/ 320 h 512"/>
                <a:gd name="T14" fmla="*/ 298 w 512"/>
                <a:gd name="T15" fmla="*/ 266 h 512"/>
                <a:gd name="T16" fmla="*/ 218 w 512"/>
                <a:gd name="T17" fmla="*/ 320 h 512"/>
                <a:gd name="T18" fmla="*/ 292 w 512"/>
                <a:gd name="T19" fmla="*/ 122 h 512"/>
                <a:gd name="T20" fmla="*/ 365 w 512"/>
                <a:gd name="T21" fmla="*/ 170 h 512"/>
                <a:gd name="T22" fmla="*/ 218 w 512"/>
                <a:gd name="T23" fmla="*/ 192 h 512"/>
                <a:gd name="T24" fmla="*/ 298 w 512"/>
                <a:gd name="T25" fmla="*/ 245 h 512"/>
                <a:gd name="T26" fmla="*/ 192 w 512"/>
                <a:gd name="T27" fmla="*/ 266 h 512"/>
                <a:gd name="T28" fmla="*/ 133 w 512"/>
                <a:gd name="T29" fmla="*/ 320 h 512"/>
                <a:gd name="T30" fmla="*/ 192 w 512"/>
                <a:gd name="T31" fmla="*/ 266 h 512"/>
                <a:gd name="T32" fmla="*/ 394 w 512"/>
                <a:gd name="T33" fmla="*/ 245 h 512"/>
                <a:gd name="T34" fmla="*/ 314 w 512"/>
                <a:gd name="T35" fmla="*/ 192 h 512"/>
                <a:gd name="T36" fmla="*/ 512 w 512"/>
                <a:gd name="T37" fmla="*/ 256 h 512"/>
                <a:gd name="T38" fmla="*/ 0 w 512"/>
                <a:gd name="T39" fmla="*/ 256 h 512"/>
                <a:gd name="T40" fmla="*/ 512 w 512"/>
                <a:gd name="T41" fmla="*/ 256 h 512"/>
                <a:gd name="T42" fmla="*/ 256 w 512"/>
                <a:gd name="T43" fmla="*/ 96 h 512"/>
                <a:gd name="T44" fmla="*/ 256 w 512"/>
                <a:gd name="T45" fmla="*/ 416 h 512"/>
                <a:gd name="T46" fmla="*/ 314 w 512"/>
                <a:gd name="T47" fmla="*/ 320 h 512"/>
                <a:gd name="T48" fmla="*/ 394 w 512"/>
                <a:gd name="T49" fmla="*/ 266 h 512"/>
                <a:gd name="T50" fmla="*/ 314 w 512"/>
                <a:gd name="T51" fmla="*/ 320 h 512"/>
                <a:gd name="T52" fmla="*/ 220 w 512"/>
                <a:gd name="T53" fmla="*/ 389 h 512"/>
                <a:gd name="T54" fmla="*/ 147 w 512"/>
                <a:gd name="T55" fmla="*/ 341 h 512"/>
                <a:gd name="T56" fmla="*/ 365 w 512"/>
                <a:gd name="T57" fmla="*/ 341 h 512"/>
                <a:gd name="T58" fmla="*/ 292 w 512"/>
                <a:gd name="T59" fmla="*/ 389 h 512"/>
                <a:gd name="T60" fmla="*/ 288 w 512"/>
                <a:gd name="T61" fmla="*/ 341 h 512"/>
                <a:gd name="T62" fmla="*/ 256 w 512"/>
                <a:gd name="T63" fmla="*/ 39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01" y="170"/>
                  </a:moveTo>
                  <a:cubicBezTo>
                    <a:pt x="147" y="170"/>
                    <a:pt x="147" y="170"/>
                    <a:pt x="147" y="170"/>
                  </a:cubicBezTo>
                  <a:cubicBezTo>
                    <a:pt x="165" y="147"/>
                    <a:pt x="190" y="130"/>
                    <a:pt x="220" y="122"/>
                  </a:cubicBezTo>
                  <a:cubicBezTo>
                    <a:pt x="212" y="135"/>
                    <a:pt x="206" y="151"/>
                    <a:pt x="201" y="170"/>
                  </a:cubicBezTo>
                  <a:close/>
                  <a:moveTo>
                    <a:pt x="256" y="117"/>
                  </a:moveTo>
                  <a:cubicBezTo>
                    <a:pt x="245" y="117"/>
                    <a:pt x="232" y="137"/>
                    <a:pt x="223" y="170"/>
                  </a:cubicBezTo>
                  <a:cubicBezTo>
                    <a:pt x="288" y="170"/>
                    <a:pt x="288" y="170"/>
                    <a:pt x="288" y="170"/>
                  </a:cubicBezTo>
                  <a:cubicBezTo>
                    <a:pt x="279" y="137"/>
                    <a:pt x="266" y="117"/>
                    <a:pt x="256" y="117"/>
                  </a:cubicBezTo>
                  <a:close/>
                  <a:moveTo>
                    <a:pt x="197" y="192"/>
                  </a:moveTo>
                  <a:cubicBezTo>
                    <a:pt x="133" y="192"/>
                    <a:pt x="133" y="192"/>
                    <a:pt x="133" y="192"/>
                  </a:cubicBezTo>
                  <a:cubicBezTo>
                    <a:pt x="124" y="208"/>
                    <a:pt x="119" y="226"/>
                    <a:pt x="118" y="245"/>
                  </a:cubicBezTo>
                  <a:cubicBezTo>
                    <a:pt x="192" y="245"/>
                    <a:pt x="192" y="245"/>
                    <a:pt x="192" y="245"/>
                  </a:cubicBezTo>
                  <a:cubicBezTo>
                    <a:pt x="192" y="227"/>
                    <a:pt x="194" y="209"/>
                    <a:pt x="197" y="192"/>
                  </a:cubicBezTo>
                  <a:close/>
                  <a:moveTo>
                    <a:pt x="218" y="320"/>
                  </a:moveTo>
                  <a:cubicBezTo>
                    <a:pt x="293" y="320"/>
                    <a:pt x="293" y="320"/>
                    <a:pt x="293" y="320"/>
                  </a:cubicBezTo>
                  <a:cubicBezTo>
                    <a:pt x="296" y="304"/>
                    <a:pt x="298" y="286"/>
                    <a:pt x="298" y="266"/>
                  </a:cubicBezTo>
                  <a:cubicBezTo>
                    <a:pt x="213" y="266"/>
                    <a:pt x="213" y="266"/>
                    <a:pt x="213" y="266"/>
                  </a:cubicBezTo>
                  <a:cubicBezTo>
                    <a:pt x="214" y="286"/>
                    <a:pt x="216" y="304"/>
                    <a:pt x="218" y="320"/>
                  </a:cubicBezTo>
                  <a:close/>
                  <a:moveTo>
                    <a:pt x="365" y="170"/>
                  </a:moveTo>
                  <a:cubicBezTo>
                    <a:pt x="347" y="147"/>
                    <a:pt x="321" y="130"/>
                    <a:pt x="292" y="122"/>
                  </a:cubicBezTo>
                  <a:cubicBezTo>
                    <a:pt x="299" y="135"/>
                    <a:pt x="306" y="151"/>
                    <a:pt x="310" y="170"/>
                  </a:cubicBezTo>
                  <a:lnTo>
                    <a:pt x="365" y="170"/>
                  </a:lnTo>
                  <a:close/>
                  <a:moveTo>
                    <a:pt x="293" y="192"/>
                  </a:moveTo>
                  <a:cubicBezTo>
                    <a:pt x="218" y="192"/>
                    <a:pt x="218" y="192"/>
                    <a:pt x="218" y="192"/>
                  </a:cubicBezTo>
                  <a:cubicBezTo>
                    <a:pt x="216" y="207"/>
                    <a:pt x="214" y="225"/>
                    <a:pt x="213" y="245"/>
                  </a:cubicBezTo>
                  <a:cubicBezTo>
                    <a:pt x="298" y="245"/>
                    <a:pt x="298" y="245"/>
                    <a:pt x="298" y="245"/>
                  </a:cubicBezTo>
                  <a:cubicBezTo>
                    <a:pt x="298" y="225"/>
                    <a:pt x="296" y="207"/>
                    <a:pt x="293" y="192"/>
                  </a:cubicBezTo>
                  <a:close/>
                  <a:moveTo>
                    <a:pt x="192" y="266"/>
                  </a:moveTo>
                  <a:cubicBezTo>
                    <a:pt x="118" y="266"/>
                    <a:pt x="118" y="266"/>
                    <a:pt x="118" y="266"/>
                  </a:cubicBezTo>
                  <a:cubicBezTo>
                    <a:pt x="119" y="285"/>
                    <a:pt x="124" y="303"/>
                    <a:pt x="133" y="320"/>
                  </a:cubicBezTo>
                  <a:cubicBezTo>
                    <a:pt x="197" y="320"/>
                    <a:pt x="197" y="320"/>
                    <a:pt x="197" y="320"/>
                  </a:cubicBezTo>
                  <a:cubicBezTo>
                    <a:pt x="194" y="303"/>
                    <a:pt x="192" y="284"/>
                    <a:pt x="192" y="266"/>
                  </a:cubicBezTo>
                  <a:close/>
                  <a:moveTo>
                    <a:pt x="319" y="245"/>
                  </a:moveTo>
                  <a:cubicBezTo>
                    <a:pt x="394" y="245"/>
                    <a:pt x="394" y="245"/>
                    <a:pt x="394" y="245"/>
                  </a:cubicBezTo>
                  <a:cubicBezTo>
                    <a:pt x="392" y="226"/>
                    <a:pt x="387" y="208"/>
                    <a:pt x="379" y="192"/>
                  </a:cubicBezTo>
                  <a:cubicBezTo>
                    <a:pt x="314" y="192"/>
                    <a:pt x="314" y="192"/>
                    <a:pt x="314" y="192"/>
                  </a:cubicBezTo>
                  <a:cubicBezTo>
                    <a:pt x="317" y="209"/>
                    <a:pt x="319" y="227"/>
                    <a:pt x="319" y="245"/>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256"/>
                  </a:moveTo>
                  <a:cubicBezTo>
                    <a:pt x="416" y="167"/>
                    <a:pt x="344" y="96"/>
                    <a:pt x="256" y="96"/>
                  </a:cubicBezTo>
                  <a:cubicBezTo>
                    <a:pt x="167" y="96"/>
                    <a:pt x="96" y="167"/>
                    <a:pt x="96" y="256"/>
                  </a:cubicBezTo>
                  <a:cubicBezTo>
                    <a:pt x="96" y="344"/>
                    <a:pt x="167" y="416"/>
                    <a:pt x="256" y="416"/>
                  </a:cubicBezTo>
                  <a:cubicBezTo>
                    <a:pt x="344" y="416"/>
                    <a:pt x="416" y="344"/>
                    <a:pt x="416" y="256"/>
                  </a:cubicBezTo>
                  <a:close/>
                  <a:moveTo>
                    <a:pt x="314" y="320"/>
                  </a:moveTo>
                  <a:cubicBezTo>
                    <a:pt x="379" y="320"/>
                    <a:pt x="379" y="320"/>
                    <a:pt x="379" y="320"/>
                  </a:cubicBezTo>
                  <a:cubicBezTo>
                    <a:pt x="387" y="303"/>
                    <a:pt x="392" y="285"/>
                    <a:pt x="394" y="266"/>
                  </a:cubicBezTo>
                  <a:cubicBezTo>
                    <a:pt x="319" y="266"/>
                    <a:pt x="319" y="266"/>
                    <a:pt x="319" y="266"/>
                  </a:cubicBezTo>
                  <a:cubicBezTo>
                    <a:pt x="319" y="284"/>
                    <a:pt x="317" y="303"/>
                    <a:pt x="314" y="320"/>
                  </a:cubicBezTo>
                  <a:close/>
                  <a:moveTo>
                    <a:pt x="147" y="341"/>
                  </a:moveTo>
                  <a:cubicBezTo>
                    <a:pt x="165" y="364"/>
                    <a:pt x="190" y="381"/>
                    <a:pt x="220" y="389"/>
                  </a:cubicBezTo>
                  <a:cubicBezTo>
                    <a:pt x="212" y="377"/>
                    <a:pt x="206" y="360"/>
                    <a:pt x="201" y="341"/>
                  </a:cubicBezTo>
                  <a:lnTo>
                    <a:pt x="147" y="341"/>
                  </a:lnTo>
                  <a:close/>
                  <a:moveTo>
                    <a:pt x="292" y="389"/>
                  </a:moveTo>
                  <a:cubicBezTo>
                    <a:pt x="321" y="381"/>
                    <a:pt x="347" y="364"/>
                    <a:pt x="365" y="341"/>
                  </a:cubicBezTo>
                  <a:cubicBezTo>
                    <a:pt x="310" y="341"/>
                    <a:pt x="310" y="341"/>
                    <a:pt x="310" y="341"/>
                  </a:cubicBezTo>
                  <a:cubicBezTo>
                    <a:pt x="306" y="360"/>
                    <a:pt x="299" y="377"/>
                    <a:pt x="292" y="389"/>
                  </a:cubicBezTo>
                  <a:close/>
                  <a:moveTo>
                    <a:pt x="256" y="394"/>
                  </a:moveTo>
                  <a:cubicBezTo>
                    <a:pt x="266" y="394"/>
                    <a:pt x="279" y="375"/>
                    <a:pt x="288" y="341"/>
                  </a:cubicBezTo>
                  <a:cubicBezTo>
                    <a:pt x="223" y="341"/>
                    <a:pt x="223" y="341"/>
                    <a:pt x="223" y="341"/>
                  </a:cubicBezTo>
                  <a:cubicBezTo>
                    <a:pt x="232" y="375"/>
                    <a:pt x="245" y="394"/>
                    <a:pt x="256" y="394"/>
                  </a:cubicBezTo>
                  <a:close/>
                </a:path>
              </a:pathLst>
            </a:custGeom>
            <a:solidFill>
              <a:schemeClr val="bg1"/>
            </a:solidFill>
            <a:ln>
              <a:noFill/>
            </a:ln>
          </p:spPr>
          <p:txBody>
            <a:bodyPr vert="horz" wrap="none" lIns="0" tIns="0" rIns="0" bIns="0" numCol="1" anchor="ctr"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ea typeface="+mn-ea"/>
                <a:cs typeface="+mn-cs"/>
              </a:endParaRPr>
            </a:p>
          </p:txBody>
        </p:sp>
      </p:grpSp>
      <p:sp>
        <p:nvSpPr>
          <p:cNvPr id="40" name="正方形/長方形 23">
            <a:extLst>
              <a:ext uri="{FF2B5EF4-FFF2-40B4-BE49-F238E27FC236}">
                <a16:creationId xmlns:a16="http://schemas.microsoft.com/office/drawing/2014/main" id="{F7881073-00C2-4475-8CCC-484C80765EE6}"/>
              </a:ext>
            </a:extLst>
          </p:cNvPr>
          <p:cNvSpPr/>
          <p:nvPr/>
        </p:nvSpPr>
        <p:spPr bwMode="gray">
          <a:xfrm>
            <a:off x="2374900" y="5232075"/>
            <a:ext cx="9046286" cy="689241"/>
          </a:xfrm>
          <a:prstGeom prst="rect">
            <a:avLst/>
          </a:prstGeom>
          <a:noFill/>
          <a:ln w="12700" algn="ctr">
            <a:noFill/>
            <a:miter lim="800000"/>
            <a:headEnd/>
            <a:tailEnd/>
          </a:ln>
        </p:spPr>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R="0">
              <a:lnSpc>
                <a:spcPct val="107000"/>
              </a:lnSpc>
              <a:spcBef>
                <a:spcPts val="0"/>
              </a:spcBef>
              <a:spcAft>
                <a:spcPts val="800"/>
              </a:spcAft>
            </a:pPr>
            <a:r>
              <a:rPr lang="en-US" sz="1400" dirty="0">
                <a:cs typeface="Adobe Devanagari" panose="02040503050201020203" pitchFamily="18" charset="0"/>
              </a:rPr>
              <a:t>Zoom Recording Guidelines</a:t>
            </a:r>
          </a:p>
          <a:p>
            <a:pPr marR="0">
              <a:lnSpc>
                <a:spcPct val="107000"/>
              </a:lnSpc>
              <a:spcBef>
                <a:spcPts val="0"/>
              </a:spcBef>
              <a:spcAft>
                <a:spcPts val="800"/>
              </a:spcAft>
            </a:pPr>
            <a:endParaRPr lang="en-US" sz="1200" b="1" dirty="0">
              <a:latin typeface="Calibri" panose="020F0502020204030204"/>
              <a:cs typeface="Adobe Devanagari" panose="02040503050201020203" pitchFamily="18" charset="0"/>
            </a:endParaRPr>
          </a:p>
        </p:txBody>
      </p:sp>
      <p:graphicFrame>
        <p:nvGraphicFramePr>
          <p:cNvPr id="2" name="Object 1">
            <a:extLst>
              <a:ext uri="{FF2B5EF4-FFF2-40B4-BE49-F238E27FC236}">
                <a16:creationId xmlns:a16="http://schemas.microsoft.com/office/drawing/2014/main" id="{CEC1AF6E-1F93-4A1E-84E5-06D016918A73}"/>
              </a:ext>
            </a:extLst>
          </p:cNvPr>
          <p:cNvGraphicFramePr>
            <a:graphicFrameLocks noChangeAspect="1"/>
          </p:cNvGraphicFramePr>
          <p:nvPr>
            <p:extLst>
              <p:ext uri="{D42A27DB-BD31-4B8C-83A1-F6EECF244321}">
                <p14:modId xmlns:p14="http://schemas.microsoft.com/office/powerpoint/2010/main" val="3197004058"/>
              </p:ext>
            </p:extLst>
          </p:nvPr>
        </p:nvGraphicFramePr>
        <p:xfrm>
          <a:off x="4751505" y="5168609"/>
          <a:ext cx="1601233" cy="1412199"/>
        </p:xfrm>
        <a:graphic>
          <a:graphicData uri="http://schemas.openxmlformats.org/presentationml/2006/ole">
            <mc:AlternateContent xmlns:mc="http://schemas.openxmlformats.org/markup-compatibility/2006">
              <mc:Choice xmlns:v="urn:schemas-microsoft-com:vml" Requires="v">
                <p:oleObj name="Document" showAsIcon="1" r:id="rId2" imgW="914400" imgH="806400" progId="Word.Document.12">
                  <p:embed/>
                </p:oleObj>
              </mc:Choice>
              <mc:Fallback>
                <p:oleObj name="Document" showAsIcon="1" r:id="rId2" imgW="914400" imgH="806400" progId="Word.Document.12">
                  <p:embed/>
                  <p:pic>
                    <p:nvPicPr>
                      <p:cNvPr id="2" name="Object 1">
                        <a:extLst>
                          <a:ext uri="{FF2B5EF4-FFF2-40B4-BE49-F238E27FC236}">
                            <a16:creationId xmlns:a16="http://schemas.microsoft.com/office/drawing/2014/main" id="{CEC1AF6E-1F93-4A1E-84E5-06D016918A73}"/>
                          </a:ext>
                        </a:extLst>
                      </p:cNvPr>
                      <p:cNvPicPr/>
                      <p:nvPr/>
                    </p:nvPicPr>
                    <p:blipFill>
                      <a:blip r:embed="rId3"/>
                      <a:stretch>
                        <a:fillRect/>
                      </a:stretch>
                    </p:blipFill>
                    <p:spPr>
                      <a:xfrm>
                        <a:off x="4751505" y="5168609"/>
                        <a:ext cx="1601233" cy="1412199"/>
                      </a:xfrm>
                      <a:prstGeom prst="rect">
                        <a:avLst/>
                      </a:prstGeom>
                    </p:spPr>
                  </p:pic>
                </p:oleObj>
              </mc:Fallback>
            </mc:AlternateContent>
          </a:graphicData>
        </a:graphic>
      </p:graphicFrame>
    </p:spTree>
    <p:extLst>
      <p:ext uri="{BB962C8B-B14F-4D97-AF65-F5344CB8AC3E}">
        <p14:creationId xmlns:p14="http://schemas.microsoft.com/office/powerpoint/2010/main" val="107885067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52C0ACD-0D98-4DE6-9146-54BD5195D6AF}"/>
              </a:ext>
            </a:extLst>
          </p:cNvPr>
          <p:cNvSpPr>
            <a:spLocks noGrp="1"/>
          </p:cNvSpPr>
          <p:nvPr>
            <p:ph type="title"/>
          </p:nvPr>
        </p:nvSpPr>
        <p:spPr/>
        <p:txBody>
          <a:bodyPr/>
          <a:lstStyle/>
          <a:p>
            <a:r>
              <a:rPr lang="en-US" sz="1800" b="1" dirty="0">
                <a:cs typeface="Adobe Devanagari" panose="02040503050201020203" pitchFamily="18" charset="0"/>
              </a:rPr>
              <a:t>READING MANUAL</a:t>
            </a:r>
          </a:p>
        </p:txBody>
      </p:sp>
      <p:sp>
        <p:nvSpPr>
          <p:cNvPr id="19" name="Rectangle 18">
            <a:extLst>
              <a:ext uri="{FF2B5EF4-FFF2-40B4-BE49-F238E27FC236}">
                <a16:creationId xmlns:a16="http://schemas.microsoft.com/office/drawing/2014/main" id="{A83E7845-F5A4-435F-A034-85FE37A0D924}"/>
              </a:ext>
            </a:extLst>
          </p:cNvPr>
          <p:cNvSpPr/>
          <p:nvPr/>
        </p:nvSpPr>
        <p:spPr>
          <a:xfrm>
            <a:off x="2073098" y="4746685"/>
            <a:ext cx="9590901" cy="1635065"/>
          </a:xfrm>
          <a:prstGeom prst="rect">
            <a:avLst/>
          </a:prstGeom>
          <a:ln w="12700">
            <a:solidFill>
              <a:schemeClr val="accent4"/>
            </a:solidFill>
          </a:ln>
        </p:spPr>
        <p:txBody>
          <a:bodyPr wrap="square" lIns="162000" tIns="54000" rIns="72000" bIns="54000" anchor="ctr">
            <a:noAutofit/>
          </a:bodyPr>
          <a:lstStyle/>
          <a:p>
            <a:pPr>
              <a:lnSpc>
                <a:spcPct val="110000"/>
              </a:lnSpc>
            </a:pPr>
            <a:r>
              <a:rPr lang="en-US" sz="1600" b="1">
                <a:solidFill>
                  <a:srgbClr val="86BC25"/>
                </a:solidFill>
                <a:cs typeface="Calibri Light"/>
              </a:rPr>
              <a:t>Instructions:</a:t>
            </a:r>
          </a:p>
          <a:p>
            <a:endParaRPr lang="en-US" sz="1000"/>
          </a:p>
          <a:p>
            <a:pPr marL="170815" indent="-170815">
              <a:buFont typeface="Arial" panose="020B0604020202020204" pitchFamily="34" charset="0"/>
              <a:buChar char="•"/>
            </a:pPr>
            <a:r>
              <a:rPr lang="en-IN" sz="1400">
                <a:cs typeface="Adobe Devanagari" panose="02040503050201020203" pitchFamily="18" charset="0"/>
              </a:rPr>
              <a:t>If you made any error in reading, pause for 2-3 seconds and continue from the same sentence.</a:t>
            </a:r>
            <a:endParaRPr lang="en-IN" sz="1400">
              <a:ea typeface="Verdana"/>
              <a:cs typeface="Adobe Devanagari" panose="02040503050201020203" pitchFamily="18" charset="0"/>
            </a:endParaRPr>
          </a:p>
          <a:p>
            <a:pPr marL="170815" indent="-170815">
              <a:buFont typeface="Arial" panose="020B0604020202020204" pitchFamily="34" charset="0"/>
              <a:buChar char="•"/>
            </a:pPr>
            <a:r>
              <a:rPr lang="en-IN" sz="1400">
                <a:cs typeface="Adobe Devanagari" panose="02040503050201020203" pitchFamily="18" charset="0"/>
              </a:rPr>
              <a:t>Samarthanam will take care of the editing part.</a:t>
            </a:r>
            <a:endParaRPr lang="en-IN" sz="1400">
              <a:ea typeface="Verdana"/>
              <a:cs typeface="Adobe Devanagari" panose="02040503050201020203" pitchFamily="18" charset="0"/>
            </a:endParaRPr>
          </a:p>
          <a:p>
            <a:pPr marL="170815" indent="-170815">
              <a:buFont typeface="Arial" panose="020B0604020202020204" pitchFamily="34" charset="0"/>
              <a:buChar char="•"/>
            </a:pPr>
            <a:r>
              <a:rPr lang="en-US" sz="1400">
                <a:cs typeface="Adobe Devanagari" panose="02040503050201020203" pitchFamily="18" charset="0"/>
              </a:rPr>
              <a:t>Any format of audio files is accepted &amp; the editing team will take care of the conversion &amp; necessary improvising.</a:t>
            </a:r>
            <a:endParaRPr lang="en-US" sz="1400">
              <a:ea typeface="Verdana"/>
              <a:cs typeface="Adobe Devanagari" panose="02040503050201020203" pitchFamily="18" charset="0"/>
            </a:endParaRPr>
          </a:p>
        </p:txBody>
      </p:sp>
      <p:sp>
        <p:nvSpPr>
          <p:cNvPr id="20" name="Oval 19">
            <a:extLst>
              <a:ext uri="{FF2B5EF4-FFF2-40B4-BE49-F238E27FC236}">
                <a16:creationId xmlns:a16="http://schemas.microsoft.com/office/drawing/2014/main" id="{A6783977-F4C9-4789-B6EB-03F2478728D2}"/>
              </a:ext>
            </a:extLst>
          </p:cNvPr>
          <p:cNvSpPr/>
          <p:nvPr/>
        </p:nvSpPr>
        <p:spPr bwMode="gray">
          <a:xfrm>
            <a:off x="1562778" y="5491989"/>
            <a:ext cx="548640" cy="548640"/>
          </a:xfrm>
          <a:prstGeom prst="ellipse">
            <a:avLst/>
          </a:prstGeom>
          <a:solidFill>
            <a:schemeClr val="accent4"/>
          </a:solidFill>
          <a:ln w="19050" algn="ctr">
            <a:noFill/>
            <a:miter lim="800000"/>
            <a:headEnd/>
            <a:tailEnd/>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0" lang="en-IE" sz="1100" b="1" i="0" u="none" strike="noStrike" kern="1200" cap="none" spc="0" normalizeH="0" baseline="0" noProof="0">
                <a:ln>
                  <a:noFill/>
                </a:ln>
                <a:solidFill>
                  <a:prstClr val="white"/>
                </a:solidFill>
                <a:effectLst/>
                <a:uLnTx/>
                <a:uFillTx/>
                <a:ea typeface="Open Sans Semibold" panose="020B0706030804020204" pitchFamily="34" charset="0"/>
                <a:cs typeface="Open Sans Semibold" panose="020B0706030804020204" pitchFamily="34" charset="0"/>
              </a:rPr>
              <a:t>03</a:t>
            </a:r>
          </a:p>
        </p:txBody>
      </p:sp>
      <p:sp>
        <p:nvSpPr>
          <p:cNvPr id="21" name="Rectangle 20">
            <a:extLst>
              <a:ext uri="{FF2B5EF4-FFF2-40B4-BE49-F238E27FC236}">
                <a16:creationId xmlns:a16="http://schemas.microsoft.com/office/drawing/2014/main" id="{A7404E68-8F6E-4415-B6E0-2E21A5998844}"/>
              </a:ext>
            </a:extLst>
          </p:cNvPr>
          <p:cNvSpPr/>
          <p:nvPr/>
        </p:nvSpPr>
        <p:spPr>
          <a:xfrm>
            <a:off x="2073098" y="3699752"/>
            <a:ext cx="9590901" cy="881105"/>
          </a:xfrm>
          <a:prstGeom prst="rect">
            <a:avLst/>
          </a:prstGeom>
          <a:ln w="12700">
            <a:solidFill>
              <a:schemeClr val="accent3"/>
            </a:solidFill>
          </a:ln>
        </p:spPr>
        <p:txBody>
          <a:bodyPr wrap="square" lIns="162000" tIns="54000" rIns="72000" bIns="54000" anchor="ctr">
            <a:noAutofit/>
          </a:bodyPr>
          <a:lstStyle/>
          <a:p>
            <a:pPr>
              <a:lnSpc>
                <a:spcPct val="110000"/>
              </a:lnSpc>
            </a:pPr>
            <a:endParaRPr lang="en-IN" sz="1800" b="1" u="sng">
              <a:cs typeface="Adobe Devanagari" panose="02040503050201020203" pitchFamily="18" charset="0"/>
            </a:endParaRPr>
          </a:p>
          <a:p>
            <a:pPr lvl="0">
              <a:lnSpc>
                <a:spcPct val="110000"/>
              </a:lnSpc>
            </a:pPr>
            <a:endParaRPr lang="en-IE" sz="1800">
              <a:solidFill>
                <a:prstClr val="black"/>
              </a:solidFill>
              <a:ea typeface="Open Sans Light" panose="020B0306030504020204" pitchFamily="34" charset="0"/>
              <a:cs typeface="Open Sans Light" panose="020B0306030504020204" pitchFamily="34" charset="0"/>
            </a:endParaRPr>
          </a:p>
        </p:txBody>
      </p:sp>
      <p:sp>
        <p:nvSpPr>
          <p:cNvPr id="22" name="Oval 21">
            <a:extLst>
              <a:ext uri="{FF2B5EF4-FFF2-40B4-BE49-F238E27FC236}">
                <a16:creationId xmlns:a16="http://schemas.microsoft.com/office/drawing/2014/main" id="{7BB796F0-2DE6-45B1-851B-D8991F423CF4}"/>
              </a:ext>
            </a:extLst>
          </p:cNvPr>
          <p:cNvSpPr/>
          <p:nvPr/>
        </p:nvSpPr>
        <p:spPr bwMode="gray">
          <a:xfrm>
            <a:off x="1562778" y="3865580"/>
            <a:ext cx="548640" cy="548640"/>
          </a:xfrm>
          <a:prstGeom prst="ellipse">
            <a:avLst/>
          </a:prstGeom>
          <a:solidFill>
            <a:schemeClr val="accent3"/>
          </a:solidFill>
          <a:ln w="19050" algn="ctr">
            <a:noFill/>
            <a:miter lim="800000"/>
            <a:headEnd/>
            <a:tailEnd/>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0" lang="en-IE" sz="1100" b="1" i="0" u="none" strike="noStrike" kern="1200" cap="none" spc="0" normalizeH="0" baseline="0" noProof="0">
                <a:ln>
                  <a:noFill/>
                </a:ln>
                <a:solidFill>
                  <a:prstClr val="white"/>
                </a:solidFill>
                <a:effectLst/>
                <a:uLnTx/>
                <a:uFillTx/>
                <a:ea typeface="Open Sans Semibold" panose="020B0706030804020204" pitchFamily="34" charset="0"/>
                <a:cs typeface="Open Sans Semibold" panose="020B0706030804020204" pitchFamily="34" charset="0"/>
              </a:rPr>
              <a:t>02</a:t>
            </a:r>
          </a:p>
        </p:txBody>
      </p:sp>
      <p:sp>
        <p:nvSpPr>
          <p:cNvPr id="23" name="Rectangle 22">
            <a:extLst>
              <a:ext uri="{FF2B5EF4-FFF2-40B4-BE49-F238E27FC236}">
                <a16:creationId xmlns:a16="http://schemas.microsoft.com/office/drawing/2014/main" id="{4CD23CFE-3F31-4BA9-B26F-B9B5B351518E}"/>
              </a:ext>
            </a:extLst>
          </p:cNvPr>
          <p:cNvSpPr/>
          <p:nvPr/>
        </p:nvSpPr>
        <p:spPr>
          <a:xfrm>
            <a:off x="2073098" y="1101087"/>
            <a:ext cx="9590901" cy="2189803"/>
          </a:xfrm>
          <a:prstGeom prst="rect">
            <a:avLst/>
          </a:prstGeom>
          <a:ln w="12700">
            <a:solidFill>
              <a:schemeClr val="accent2"/>
            </a:solidFill>
          </a:ln>
        </p:spPr>
        <p:txBody>
          <a:bodyPr wrap="square" lIns="162000" tIns="54000" rIns="72000" bIns="54000" anchor="ctr">
            <a:noAutofit/>
          </a:bodyPr>
          <a:lstStyle/>
          <a:p>
            <a:endParaRPr lang="en-IE" sz="1100">
              <a:solidFill>
                <a:prstClr val="black"/>
              </a:solidFill>
              <a:ea typeface="Open Sans Light" panose="020B0306030504020204" pitchFamily="34" charset="0"/>
              <a:cs typeface="Open Sans Light" panose="020B0306030504020204" pitchFamily="34" charset="0"/>
            </a:endParaRPr>
          </a:p>
        </p:txBody>
      </p:sp>
      <p:sp>
        <p:nvSpPr>
          <p:cNvPr id="24" name="Oval 23">
            <a:extLst>
              <a:ext uri="{FF2B5EF4-FFF2-40B4-BE49-F238E27FC236}">
                <a16:creationId xmlns:a16="http://schemas.microsoft.com/office/drawing/2014/main" id="{4F0DE697-EE87-4D12-9875-D2453715F08D}"/>
              </a:ext>
            </a:extLst>
          </p:cNvPr>
          <p:cNvSpPr/>
          <p:nvPr/>
        </p:nvSpPr>
        <p:spPr bwMode="gray">
          <a:xfrm>
            <a:off x="1562778" y="2240177"/>
            <a:ext cx="548640" cy="548640"/>
          </a:xfrm>
          <a:prstGeom prst="ellipse">
            <a:avLst/>
          </a:prstGeom>
          <a:solidFill>
            <a:schemeClr val="accent2"/>
          </a:solidFill>
          <a:ln w="19050" algn="ctr">
            <a:noFill/>
            <a:miter lim="800000"/>
            <a:headEnd/>
            <a:tailEnd/>
          </a:ln>
        </p:spPr>
        <p:txBody>
          <a:bodyPr wrap="square" lIns="0" tIns="0" rIns="0" bIns="0" rtlCol="0" anchor="ct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None/>
              <a:tabLst/>
              <a:defRPr/>
            </a:pPr>
            <a:r>
              <a:rPr kumimoji="0" lang="en-IE" sz="1100" b="1" i="0" u="none" strike="noStrike" kern="1200" cap="none" spc="0" normalizeH="0" baseline="0" noProof="0">
                <a:ln>
                  <a:noFill/>
                </a:ln>
                <a:solidFill>
                  <a:prstClr val="white"/>
                </a:solidFill>
                <a:effectLst/>
                <a:uLnTx/>
                <a:uFillTx/>
                <a:ea typeface="Open Sans Semibold" panose="020B0706030804020204" pitchFamily="34" charset="0"/>
                <a:cs typeface="Open Sans Semibold" panose="020B0706030804020204" pitchFamily="34" charset="0"/>
              </a:rPr>
              <a:t>01</a:t>
            </a:r>
          </a:p>
        </p:txBody>
      </p:sp>
      <p:grpSp>
        <p:nvGrpSpPr>
          <p:cNvPr id="25" name="Group 360">
            <a:extLst>
              <a:ext uri="{FF2B5EF4-FFF2-40B4-BE49-F238E27FC236}">
                <a16:creationId xmlns:a16="http://schemas.microsoft.com/office/drawing/2014/main" id="{7B424503-728B-4986-8C7A-8D08147061B7}"/>
              </a:ext>
            </a:extLst>
          </p:cNvPr>
          <p:cNvGrpSpPr>
            <a:grpSpLocks/>
          </p:cNvGrpSpPr>
          <p:nvPr/>
        </p:nvGrpSpPr>
        <p:grpSpPr bwMode="auto">
          <a:xfrm>
            <a:off x="642894" y="1105758"/>
            <a:ext cx="640079" cy="640080"/>
            <a:chOff x="1935" y="1199"/>
            <a:chExt cx="341" cy="340"/>
          </a:xfrm>
          <a:solidFill>
            <a:schemeClr val="accent1"/>
          </a:solidFill>
        </p:grpSpPr>
        <p:sp>
          <p:nvSpPr>
            <p:cNvPr id="26" name="Freeform 361">
              <a:extLst>
                <a:ext uri="{FF2B5EF4-FFF2-40B4-BE49-F238E27FC236}">
                  <a16:creationId xmlns:a16="http://schemas.microsoft.com/office/drawing/2014/main" id="{0F846FC7-9C27-471C-904D-89B1E2A18DE0}"/>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100" b="0" i="0" u="none" strike="noStrike" kern="1200" cap="none" spc="0" normalizeH="0" baseline="0" noProof="0">
                <a:ln>
                  <a:noFill/>
                </a:ln>
                <a:solidFill>
                  <a:prstClr val="black"/>
                </a:solidFill>
                <a:effectLst/>
                <a:uLnTx/>
                <a:uFillTx/>
                <a:ea typeface="+mn-ea"/>
                <a:cs typeface="+mn-cs"/>
              </a:endParaRPr>
            </a:p>
          </p:txBody>
        </p:sp>
        <p:sp>
          <p:nvSpPr>
            <p:cNvPr id="27" name="Freeform 362">
              <a:extLst>
                <a:ext uri="{FF2B5EF4-FFF2-40B4-BE49-F238E27FC236}">
                  <a16:creationId xmlns:a16="http://schemas.microsoft.com/office/drawing/2014/main" id="{438EB8D5-E794-49A3-96B0-835483DB8565}"/>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100" b="0" i="0" u="none" strike="noStrike" kern="1200" cap="none" spc="0" normalizeH="0" baseline="0" noProof="0">
                <a:ln>
                  <a:noFill/>
                </a:ln>
                <a:solidFill>
                  <a:prstClr val="black"/>
                </a:solidFill>
                <a:effectLst/>
                <a:uLnTx/>
                <a:uFillTx/>
                <a:ea typeface="+mn-ea"/>
                <a:cs typeface="+mn-cs"/>
              </a:endParaRPr>
            </a:p>
          </p:txBody>
        </p:sp>
      </p:grpSp>
      <p:cxnSp>
        <p:nvCxnSpPr>
          <p:cNvPr id="29" name="Straight Connector 28">
            <a:extLst>
              <a:ext uri="{FF2B5EF4-FFF2-40B4-BE49-F238E27FC236}">
                <a16:creationId xmlns:a16="http://schemas.microsoft.com/office/drawing/2014/main" id="{09E553D9-3562-45A7-BE4B-0F12FAA0490F}"/>
              </a:ext>
            </a:extLst>
          </p:cNvPr>
          <p:cNvCxnSpPr>
            <a:cxnSpLocks/>
          </p:cNvCxnSpPr>
          <p:nvPr/>
        </p:nvCxnSpPr>
        <p:spPr>
          <a:xfrm>
            <a:off x="940867" y="1742955"/>
            <a:ext cx="0" cy="410121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DA735D38-741F-4EFB-826C-6F87FD459AB4}"/>
              </a:ext>
            </a:extLst>
          </p:cNvPr>
          <p:cNvCxnSpPr/>
          <p:nvPr/>
        </p:nvCxnSpPr>
        <p:spPr>
          <a:xfrm>
            <a:off x="940867" y="2585357"/>
            <a:ext cx="621911"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BCFE36B-AE16-49E8-90A6-6621A0EB0473}"/>
              </a:ext>
            </a:extLst>
          </p:cNvPr>
          <p:cNvCxnSpPr/>
          <p:nvPr/>
        </p:nvCxnSpPr>
        <p:spPr>
          <a:xfrm>
            <a:off x="940867" y="4201825"/>
            <a:ext cx="621911"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697F6E2-C26B-4E5F-B7F9-95C6E9325040}"/>
              </a:ext>
            </a:extLst>
          </p:cNvPr>
          <p:cNvCxnSpPr/>
          <p:nvPr/>
        </p:nvCxnSpPr>
        <p:spPr>
          <a:xfrm>
            <a:off x="940867" y="5834889"/>
            <a:ext cx="621911"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DA11C1DD-0543-40ED-8A1B-860C481D7307}"/>
              </a:ext>
            </a:extLst>
          </p:cNvPr>
          <p:cNvSpPr txBox="1"/>
          <p:nvPr/>
        </p:nvSpPr>
        <p:spPr>
          <a:xfrm>
            <a:off x="2073098" y="1096212"/>
            <a:ext cx="9254023" cy="2400657"/>
          </a:xfrm>
          <a:prstGeom prst="rect">
            <a:avLst/>
          </a:prstGeom>
          <a:noFill/>
        </p:spPr>
        <p:txBody>
          <a:bodyPr wrap="square" lIns="91440" tIns="45720" rIns="91440" bIns="45720" anchor="t">
            <a:spAutoFit/>
          </a:bodyPr>
          <a:lstStyle/>
          <a:p>
            <a:r>
              <a:rPr lang="en-IN" sz="1600" b="1" dirty="0">
                <a:solidFill>
                  <a:srgbClr val="86BC25"/>
                </a:solidFill>
                <a:cs typeface="Calibri Light"/>
              </a:rPr>
              <a:t>If you are starting a new book for recording read the below sequentially:</a:t>
            </a:r>
          </a:p>
          <a:p>
            <a:endParaRPr lang="en-IN" sz="1800" b="1" u="sng" dirty="0">
              <a:cs typeface="Adobe Devanagari" panose="02040503050201020203" pitchFamily="18" charset="0"/>
            </a:endParaRPr>
          </a:p>
          <a:p>
            <a:pPr marL="285750" indent="-285750">
              <a:buFont typeface="Arial" panose="020B0604020202020204" pitchFamily="34" charset="0"/>
              <a:buChar char="•"/>
            </a:pPr>
            <a:r>
              <a:rPr lang="en-IN" sz="1400" dirty="0">
                <a:cs typeface="Adobe Devanagari" panose="02040503050201020203" pitchFamily="18" charset="0"/>
              </a:rPr>
              <a:t>Cover page (the title of the book)</a:t>
            </a:r>
            <a:endParaRPr lang="en-IN" sz="1400" dirty="0">
              <a:ea typeface="Verdana"/>
              <a:cs typeface="Adobe Devanagari" panose="02040503050201020203" pitchFamily="18" charset="0"/>
            </a:endParaRPr>
          </a:p>
          <a:p>
            <a:pPr marL="285750" indent="-285750">
              <a:buFont typeface="Arial" panose="020B0604020202020204" pitchFamily="34" charset="0"/>
              <a:buChar char="•"/>
            </a:pPr>
            <a:r>
              <a:rPr lang="en-IN" sz="1400" dirty="0">
                <a:cs typeface="Adobe Devanagari" panose="02040503050201020203" pitchFamily="18" charset="0"/>
              </a:rPr>
              <a:t>Author is ....</a:t>
            </a:r>
            <a:endParaRPr lang="en-IN" sz="1400" dirty="0">
              <a:ea typeface="Verdana"/>
              <a:cs typeface="Adobe Devanagari" panose="02040503050201020203" pitchFamily="18" charset="0"/>
            </a:endParaRPr>
          </a:p>
          <a:p>
            <a:pPr marL="285750" indent="-285750">
              <a:buFont typeface="Arial" panose="020B0604020202020204" pitchFamily="34" charset="0"/>
              <a:buChar char="•"/>
            </a:pPr>
            <a:r>
              <a:rPr lang="en-IN" sz="1400" dirty="0">
                <a:cs typeface="Adobe Devanagari" panose="02040503050201020203" pitchFamily="18" charset="0"/>
              </a:rPr>
              <a:t>Read by –Samarthanam</a:t>
            </a:r>
            <a:endParaRPr lang="en-IN" sz="1400" dirty="0">
              <a:ea typeface="Verdana"/>
              <a:cs typeface="Adobe Devanagari" panose="02040503050201020203" pitchFamily="18" charset="0"/>
            </a:endParaRPr>
          </a:p>
          <a:p>
            <a:pPr marL="608965" lvl="1"/>
            <a:r>
              <a:rPr lang="en-IN" sz="1400" dirty="0">
                <a:cs typeface="Adobe Devanagari" panose="02040503050201020203" pitchFamily="18" charset="0"/>
              </a:rPr>
              <a:t>For Samarthanam Trust for the Disabled Address :- CA :39, 15thcross, 16th Main,Sector-4 HSR Layout, Bangalore -560102  for more detail contact  Naveen BV : 9449864786</a:t>
            </a:r>
            <a:endParaRPr lang="en-IN" sz="1400" dirty="0">
              <a:ea typeface="Verdana"/>
              <a:cs typeface="Adobe Devanagari" panose="02040503050201020203" pitchFamily="18" charset="0"/>
            </a:endParaRPr>
          </a:p>
          <a:p>
            <a:pPr marL="285750" indent="-285750">
              <a:buFont typeface="Arial" panose="020B0604020202020204" pitchFamily="34" charset="0"/>
              <a:buChar char="•"/>
            </a:pPr>
            <a:r>
              <a:rPr lang="en-IN" sz="1400" dirty="0">
                <a:cs typeface="Adobe Devanagari" panose="02040503050201020203" pitchFamily="18" charset="0"/>
              </a:rPr>
              <a:t>You have to say the page number for each page you record</a:t>
            </a:r>
          </a:p>
          <a:p>
            <a:pPr marL="285750" indent="-285750">
              <a:buFont typeface="Arial" panose="020B0604020202020204" pitchFamily="34" charset="0"/>
              <a:buChar char="•"/>
            </a:pPr>
            <a:r>
              <a:rPr lang="en-IN" sz="1400" dirty="0">
                <a:highlight>
                  <a:srgbClr val="FFFF00"/>
                </a:highlight>
                <a:ea typeface="Verdana"/>
                <a:cs typeface="Adobe Devanagari" panose="02040503050201020203" pitchFamily="18" charset="0"/>
              </a:rPr>
              <a:t>Please refer to attached document for more details: </a:t>
            </a:r>
          </a:p>
          <a:p>
            <a:endParaRPr lang="en-IN" sz="1800" b="1" u="sng" dirty="0">
              <a:cs typeface="Adobe Devanagari" panose="02040503050201020203" pitchFamily="18" charset="0"/>
            </a:endParaRPr>
          </a:p>
        </p:txBody>
      </p:sp>
      <p:sp>
        <p:nvSpPr>
          <p:cNvPr id="36" name="TextBox 35">
            <a:extLst>
              <a:ext uri="{FF2B5EF4-FFF2-40B4-BE49-F238E27FC236}">
                <a16:creationId xmlns:a16="http://schemas.microsoft.com/office/drawing/2014/main" id="{8BE85CF5-0B83-4647-B6C1-1E6C1F73EC60}"/>
              </a:ext>
            </a:extLst>
          </p:cNvPr>
          <p:cNvSpPr txBox="1"/>
          <p:nvPr/>
        </p:nvSpPr>
        <p:spPr>
          <a:xfrm>
            <a:off x="2241536" y="3715392"/>
            <a:ext cx="9254023" cy="849015"/>
          </a:xfrm>
          <a:prstGeom prst="rect">
            <a:avLst/>
          </a:prstGeom>
          <a:noFill/>
        </p:spPr>
        <p:txBody>
          <a:bodyPr wrap="square" lIns="91440" tIns="45720" rIns="91440" bIns="45720" anchor="t">
            <a:spAutoFit/>
          </a:bodyPr>
          <a:lstStyle/>
          <a:p>
            <a:pPr>
              <a:lnSpc>
                <a:spcPct val="110000"/>
              </a:lnSpc>
            </a:pPr>
            <a:r>
              <a:rPr lang="en-IN" sz="1600" b="1">
                <a:solidFill>
                  <a:srgbClr val="86BC25"/>
                </a:solidFill>
                <a:cs typeface="Calibri Light"/>
              </a:rPr>
              <a:t>If you are reading a book from in-between (pages) read below :</a:t>
            </a:r>
          </a:p>
          <a:p>
            <a:pPr>
              <a:lnSpc>
                <a:spcPct val="110000"/>
              </a:lnSpc>
            </a:pPr>
            <a:endParaRPr lang="en-IE" sz="1600" b="1">
              <a:solidFill>
                <a:srgbClr val="86BC25"/>
              </a:solidFill>
              <a:cs typeface="Calibri Light" panose="020F0302020204030204" pitchFamily="34" charset="0"/>
            </a:endParaRPr>
          </a:p>
          <a:p>
            <a:pPr>
              <a:lnSpc>
                <a:spcPct val="110000"/>
              </a:lnSpc>
            </a:pPr>
            <a:r>
              <a:rPr lang="en-IN" sz="1400">
                <a:cs typeface="Adobe Devanagari" panose="02040503050201020203" pitchFamily="18" charset="0"/>
              </a:rPr>
              <a:t>You have to say the page number for each page you record. </a:t>
            </a:r>
            <a:endParaRPr lang="en-IN" sz="1400">
              <a:ea typeface="Verdana"/>
              <a:cs typeface="Adobe Devanagari" panose="02040503050201020203" pitchFamily="18" charset="0"/>
            </a:endParaRPr>
          </a:p>
        </p:txBody>
      </p:sp>
      <p:graphicFrame>
        <p:nvGraphicFramePr>
          <p:cNvPr id="11" name="Object 10">
            <a:extLst>
              <a:ext uri="{FF2B5EF4-FFF2-40B4-BE49-F238E27FC236}">
                <a16:creationId xmlns:a16="http://schemas.microsoft.com/office/drawing/2014/main" id="{5AF55D22-25DC-494B-A6E4-48A4B7893589}"/>
              </a:ext>
            </a:extLst>
          </p:cNvPr>
          <p:cNvGraphicFramePr>
            <a:graphicFrameLocks noChangeAspect="1"/>
          </p:cNvGraphicFramePr>
          <p:nvPr>
            <p:extLst>
              <p:ext uri="{D42A27DB-BD31-4B8C-83A1-F6EECF244321}">
                <p14:modId xmlns:p14="http://schemas.microsoft.com/office/powerpoint/2010/main" val="2509726278"/>
              </p:ext>
            </p:extLst>
          </p:nvPr>
        </p:nvGraphicFramePr>
        <p:xfrm>
          <a:off x="10629222" y="2600168"/>
          <a:ext cx="914400" cy="792163"/>
        </p:xfrm>
        <a:graphic>
          <a:graphicData uri="http://schemas.openxmlformats.org/presentationml/2006/ole">
            <mc:AlternateContent xmlns:mc="http://schemas.openxmlformats.org/markup-compatibility/2006">
              <mc:Choice xmlns:v="urn:schemas-microsoft-com:vml" Requires="v">
                <p:oleObj name="Acrobat Document" showAsIcon="1" r:id="rId2" imgW="914282" imgH="792690" progId="Acrobat.Document.DC">
                  <p:embed/>
                </p:oleObj>
              </mc:Choice>
              <mc:Fallback>
                <p:oleObj name="Acrobat Document" showAsIcon="1" r:id="rId2" imgW="914282" imgH="792690" progId="Acrobat.Document.DC">
                  <p:embed/>
                  <p:pic>
                    <p:nvPicPr>
                      <p:cNvPr id="11" name="Object 10">
                        <a:extLst>
                          <a:ext uri="{FF2B5EF4-FFF2-40B4-BE49-F238E27FC236}">
                            <a16:creationId xmlns:a16="http://schemas.microsoft.com/office/drawing/2014/main" id="{5AF55D22-25DC-494B-A6E4-48A4B7893589}"/>
                          </a:ext>
                        </a:extLst>
                      </p:cNvPr>
                      <p:cNvPicPr/>
                      <p:nvPr/>
                    </p:nvPicPr>
                    <p:blipFill>
                      <a:blip r:embed="rId3"/>
                      <a:stretch>
                        <a:fillRect/>
                      </a:stretch>
                    </p:blipFill>
                    <p:spPr>
                      <a:xfrm>
                        <a:off x="10629222" y="2600168"/>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3578082436"/>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469900" y="401148"/>
            <a:ext cx="11197501" cy="594360"/>
          </a:xfrm>
        </p:spPr>
        <p:txBody>
          <a:bodyPr/>
          <a:lstStyle/>
          <a:p>
            <a:r>
              <a:rPr lang="en-US" b="1" dirty="0">
                <a:solidFill>
                  <a:schemeClr val="tx1"/>
                </a:solidFill>
                <a:latin typeface="+mj-lt"/>
                <a:ea typeface="+mj-ea"/>
                <a:cs typeface="Adobe Devanagari" panose="02040503050201020203" pitchFamily="18" charset="0"/>
              </a:rPr>
              <a:t>REQUISITE INFORMATION</a:t>
            </a:r>
          </a:p>
        </p:txBody>
      </p:sp>
      <p:graphicFrame>
        <p:nvGraphicFramePr>
          <p:cNvPr id="27" name="Content Placeholder 6">
            <a:extLst>
              <a:ext uri="{FF2B5EF4-FFF2-40B4-BE49-F238E27FC236}">
                <a16:creationId xmlns:a16="http://schemas.microsoft.com/office/drawing/2014/main" id="{9D2A8436-AAED-429C-85B2-465A89C9CDF1}"/>
              </a:ext>
            </a:extLst>
          </p:cNvPr>
          <p:cNvGraphicFramePr>
            <a:graphicFrameLocks/>
          </p:cNvGraphicFramePr>
          <p:nvPr>
            <p:extLst>
              <p:ext uri="{D42A27DB-BD31-4B8C-83A1-F6EECF244321}">
                <p14:modId xmlns:p14="http://schemas.microsoft.com/office/powerpoint/2010/main" val="1341487226"/>
              </p:ext>
            </p:extLst>
          </p:nvPr>
        </p:nvGraphicFramePr>
        <p:xfrm>
          <a:off x="6236413" y="1727800"/>
          <a:ext cx="5490505" cy="2133600"/>
        </p:xfrm>
        <a:graphic>
          <a:graphicData uri="http://schemas.openxmlformats.org/drawingml/2006/table">
            <a:tbl>
              <a:tblPr firstRow="1" bandRow="1">
                <a:tableStyleId>{5C22544A-7EE6-4342-B048-85BDC9FD1C3A}</a:tableStyleId>
              </a:tblPr>
              <a:tblGrid>
                <a:gridCol w="5490505">
                  <a:extLst>
                    <a:ext uri="{9D8B030D-6E8A-4147-A177-3AD203B41FA5}">
                      <a16:colId xmlns:a16="http://schemas.microsoft.com/office/drawing/2014/main" val="20000"/>
                    </a:ext>
                  </a:extLst>
                </a:gridCol>
              </a:tblGrid>
              <a:tr h="466140">
                <a:tc>
                  <a:txBody>
                    <a:bodyPr/>
                    <a:lstStyle/>
                    <a:p>
                      <a:pPr marL="0" algn="l" defTabSz="1219170" rtl="0" eaLnBrk="1" latinLnBrk="0" hangingPunct="1"/>
                      <a:r>
                        <a:rPr kumimoji="0" lang="en-US" sz="1600" b="1" i="0" u="none" strike="noStrike" kern="1200" cap="none" spc="0" normalizeH="0" baseline="0">
                          <a:ln>
                            <a:noFill/>
                          </a:ln>
                          <a:solidFill>
                            <a:srgbClr val="86BC25"/>
                          </a:solidFill>
                          <a:effectLst/>
                          <a:uLnTx/>
                          <a:uFillTx/>
                          <a:latin typeface="+mn-lt"/>
                          <a:ea typeface="+mn-ea"/>
                          <a:cs typeface="Calibri Light"/>
                        </a:rPr>
                        <a:t>Requirements:</a:t>
                      </a:r>
                    </a:p>
                    <a:p>
                      <a:endParaRPr lang="en-US" sz="1400">
                        <a:solidFill>
                          <a:schemeClr val="tx1"/>
                        </a:solidFill>
                      </a:endParaRPr>
                    </a:p>
                    <a:p>
                      <a:pPr marL="285750" indent="-285750">
                        <a:buFont typeface="Arial" panose="020B0604020202020204" pitchFamily="34" charset="0"/>
                        <a:buChar char="•"/>
                      </a:pPr>
                      <a:r>
                        <a:rPr lang="en-US" sz="1400" b="0" kern="1200">
                          <a:solidFill>
                            <a:schemeClr val="tx1"/>
                          </a:solidFill>
                          <a:latin typeface="+mn-lt"/>
                          <a:ea typeface="+mn-ea"/>
                          <a:cs typeface="Adobe Devanagari" panose="02040503050201020203" pitchFamily="18" charset="0"/>
                        </a:rPr>
                        <a:t>Use your reading skills in a creative and rewarding way</a:t>
                      </a:r>
                    </a:p>
                    <a:p>
                      <a:pPr marL="285750" indent="-285750">
                        <a:buFont typeface="Arial" panose="020B0604020202020204" pitchFamily="34" charset="0"/>
                        <a:buChar char="•"/>
                      </a:pPr>
                      <a:r>
                        <a:rPr lang="en-US" sz="1400" b="0" kern="1200">
                          <a:solidFill>
                            <a:schemeClr val="tx1"/>
                          </a:solidFill>
                          <a:latin typeface="+mn-lt"/>
                          <a:ea typeface="+mn-ea"/>
                          <a:cs typeface="Adobe Devanagari" panose="02040503050201020203" pitchFamily="18" charset="0"/>
                        </a:rPr>
                        <a:t>Record in your own time and at your own pace</a:t>
                      </a:r>
                    </a:p>
                    <a:p>
                      <a:pPr marL="285750" indent="-285750">
                        <a:buFont typeface="Arial" panose="020B0604020202020204" pitchFamily="34" charset="0"/>
                        <a:buChar char="•"/>
                      </a:pPr>
                      <a:r>
                        <a:rPr lang="en-US" sz="1400" b="0" kern="1200">
                          <a:solidFill>
                            <a:schemeClr val="tx1"/>
                          </a:solidFill>
                          <a:latin typeface="+mn-lt"/>
                          <a:ea typeface="+mn-ea"/>
                          <a:cs typeface="Adobe Devanagari" panose="02040503050201020203" pitchFamily="18" charset="0"/>
                        </a:rPr>
                        <a:t>Gain immense satisfaction from knowing that your recording will provide hours of pleasure to beneficiaries.</a:t>
                      </a:r>
                    </a:p>
                    <a:p>
                      <a:pPr marL="285750" indent="-285750">
                        <a:buFont typeface="Arial" panose="020B0604020202020204" pitchFamily="34" charset="0"/>
                        <a:buChar char="•"/>
                      </a:pPr>
                      <a:r>
                        <a:rPr lang="en-US" sz="1400" b="0" kern="1200">
                          <a:solidFill>
                            <a:schemeClr val="tx1"/>
                          </a:solidFill>
                          <a:latin typeface="+mn-lt"/>
                          <a:ea typeface="+mn-ea"/>
                          <a:cs typeface="Adobe Devanagari" panose="02040503050201020203" pitchFamily="18" charset="0"/>
                        </a:rPr>
                        <a:t>Be skilled in book narration and able to really bring books to life </a:t>
                      </a: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8" name="Content Placeholder 6">
            <a:extLst>
              <a:ext uri="{FF2B5EF4-FFF2-40B4-BE49-F238E27FC236}">
                <a16:creationId xmlns:a16="http://schemas.microsoft.com/office/drawing/2014/main" id="{C5252B48-0FDA-429C-A005-CF86912F0717}"/>
              </a:ext>
            </a:extLst>
          </p:cNvPr>
          <p:cNvGraphicFramePr>
            <a:graphicFrameLocks/>
          </p:cNvGraphicFramePr>
          <p:nvPr>
            <p:extLst>
              <p:ext uri="{D42A27DB-BD31-4B8C-83A1-F6EECF244321}">
                <p14:modId xmlns:p14="http://schemas.microsoft.com/office/powerpoint/2010/main" val="2800271413"/>
              </p:ext>
            </p:extLst>
          </p:nvPr>
        </p:nvGraphicFramePr>
        <p:xfrm>
          <a:off x="2944051" y="4583301"/>
          <a:ext cx="5492224" cy="1910080"/>
        </p:xfrm>
        <a:graphic>
          <a:graphicData uri="http://schemas.openxmlformats.org/drawingml/2006/table">
            <a:tbl>
              <a:tblPr firstRow="1" bandRow="1">
                <a:tableStyleId>{5C22544A-7EE6-4342-B048-85BDC9FD1C3A}</a:tableStyleId>
              </a:tblPr>
              <a:tblGrid>
                <a:gridCol w="5492224">
                  <a:extLst>
                    <a:ext uri="{9D8B030D-6E8A-4147-A177-3AD203B41FA5}">
                      <a16:colId xmlns:a16="http://schemas.microsoft.com/office/drawing/2014/main" val="20000"/>
                    </a:ext>
                  </a:extLst>
                </a:gridCol>
              </a:tblGrid>
              <a:tr h="442878">
                <a:tc>
                  <a:txBody>
                    <a:bodyPr/>
                    <a:lstStyle/>
                    <a:p>
                      <a:pPr marL="0" marR="0" lvl="0" indent="0" algn="l" defTabSz="1219170" rtl="0" eaLnBrk="1" fontAlgn="auto" latinLnBrk="0" hangingPunct="1">
                        <a:lnSpc>
                          <a:spcPct val="100000"/>
                        </a:lnSpc>
                        <a:spcBef>
                          <a:spcPts val="0"/>
                        </a:spcBef>
                        <a:spcAft>
                          <a:spcPts val="1000"/>
                        </a:spcAft>
                        <a:buClrTx/>
                        <a:buSzPct val="100000"/>
                        <a:buFontTx/>
                        <a:buNone/>
                        <a:tabLst/>
                        <a:defRPr/>
                      </a:pPr>
                      <a:r>
                        <a:rPr kumimoji="0" lang="en-US" sz="1600" b="1" i="0" u="none" strike="noStrike" kern="1200" cap="none" spc="0" normalizeH="0" baseline="0" noProof="0">
                          <a:ln>
                            <a:noFill/>
                          </a:ln>
                          <a:solidFill>
                            <a:srgbClr val="86BC25"/>
                          </a:solidFill>
                          <a:effectLst/>
                          <a:uLnTx/>
                          <a:uFillTx/>
                          <a:latin typeface="+mn-lt"/>
                          <a:ea typeface="+mn-ea"/>
                          <a:cs typeface="Calibri Light" panose="020F0302020204030204" pitchFamily="34" charset="0"/>
                        </a:rPr>
                        <a:t>Sample Audio:</a:t>
                      </a:r>
                    </a:p>
                    <a:p>
                      <a:pPr marL="0" marR="0" lvl="0" indent="0" algn="l" defTabSz="1219170" rtl="0" eaLnBrk="1" fontAlgn="auto" latinLnBrk="0" hangingPunct="1">
                        <a:lnSpc>
                          <a:spcPct val="100000"/>
                        </a:lnSpc>
                        <a:spcBef>
                          <a:spcPts val="0"/>
                        </a:spcBef>
                        <a:spcAft>
                          <a:spcPts val="1000"/>
                        </a:spcAft>
                        <a:buClrTx/>
                        <a:buSzPct val="100000"/>
                        <a:buFontTx/>
                        <a:buNone/>
                        <a:tabLst/>
                        <a:defRPr/>
                      </a:pPr>
                      <a:endParaRPr kumimoji="0" lang="en-US" sz="1600" b="1" i="0" u="none" strike="noStrike" kern="1200" cap="none" spc="0" normalizeH="0" baseline="0" noProof="0">
                        <a:ln>
                          <a:noFill/>
                        </a:ln>
                        <a:solidFill>
                          <a:srgbClr val="86BC25"/>
                        </a:solidFill>
                        <a:effectLst/>
                        <a:uLnTx/>
                        <a:uFillTx/>
                        <a:latin typeface="+mn-lt"/>
                        <a:ea typeface="+mn-ea"/>
                        <a:cs typeface="Calibri Light" panose="020F0302020204030204" pitchFamily="34" charset="0"/>
                      </a:endParaRPr>
                    </a:p>
                    <a:p>
                      <a:pPr marL="0" marR="0" lvl="0" indent="0" algn="l" defTabSz="1219170" rtl="0" eaLnBrk="1" fontAlgn="auto" latinLnBrk="0" hangingPunct="1">
                        <a:lnSpc>
                          <a:spcPct val="100000"/>
                        </a:lnSpc>
                        <a:spcBef>
                          <a:spcPts val="0"/>
                        </a:spcBef>
                        <a:spcAft>
                          <a:spcPts val="1000"/>
                        </a:spcAft>
                        <a:buClrTx/>
                        <a:buSzPct val="100000"/>
                        <a:buFontTx/>
                        <a:buNone/>
                        <a:tabLst/>
                        <a:defRPr/>
                      </a:pPr>
                      <a:endParaRPr kumimoji="0" lang="en-US" sz="1600" b="1" i="0" u="none" strike="noStrike" kern="1200" cap="none" spc="0" normalizeH="0" baseline="0" noProof="0">
                        <a:ln>
                          <a:noFill/>
                        </a:ln>
                        <a:solidFill>
                          <a:srgbClr val="86BC25"/>
                        </a:solidFill>
                        <a:effectLst/>
                        <a:uLnTx/>
                        <a:uFillTx/>
                        <a:latin typeface="+mn-lt"/>
                        <a:ea typeface="+mn-ea"/>
                        <a:cs typeface="Calibri Light" panose="020F0302020204030204" pitchFamily="34" charset="0"/>
                      </a:endParaRPr>
                    </a:p>
                    <a:p>
                      <a:pPr marL="0" marR="0" lvl="0" indent="0" algn="l" defTabSz="1219170" rtl="0" eaLnBrk="1" fontAlgn="auto" latinLnBrk="0" hangingPunct="1">
                        <a:lnSpc>
                          <a:spcPct val="100000"/>
                        </a:lnSpc>
                        <a:spcBef>
                          <a:spcPts val="0"/>
                        </a:spcBef>
                        <a:spcAft>
                          <a:spcPts val="1000"/>
                        </a:spcAft>
                        <a:buClrTx/>
                        <a:buSzPct val="100000"/>
                        <a:buFontTx/>
                        <a:buNone/>
                        <a:tabLst/>
                        <a:defRPr/>
                      </a:pPr>
                      <a:endParaRPr kumimoji="0" lang="en-US" sz="1600" b="1" i="0" u="none" strike="noStrike" kern="1200" cap="none" spc="0" normalizeH="0" baseline="0" noProof="0">
                        <a:ln>
                          <a:noFill/>
                        </a:ln>
                        <a:solidFill>
                          <a:srgbClr val="86BC25"/>
                        </a:solidFill>
                        <a:effectLst/>
                        <a:uLnTx/>
                        <a:uFillTx/>
                        <a:latin typeface="+mn-lt"/>
                        <a:ea typeface="+mn-ea"/>
                        <a:cs typeface="Calibri Light" panose="020F0302020204030204" pitchFamily="34" charset="0"/>
                      </a:endParaRPr>
                    </a:p>
                    <a:p>
                      <a:pPr marL="0" marR="0" lvl="0" indent="0" algn="l" defTabSz="1219170" rtl="0" eaLnBrk="1" fontAlgn="auto" latinLnBrk="0" hangingPunct="1">
                        <a:lnSpc>
                          <a:spcPct val="100000"/>
                        </a:lnSpc>
                        <a:spcBef>
                          <a:spcPts val="0"/>
                        </a:spcBef>
                        <a:spcAft>
                          <a:spcPts val="1000"/>
                        </a:spcAft>
                        <a:buClrTx/>
                        <a:buSzPct val="100000"/>
                        <a:buFontTx/>
                        <a:buNone/>
                        <a:tabLst/>
                        <a:defRPr/>
                      </a:pPr>
                      <a:endParaRPr kumimoji="0" lang="en-US" sz="1600" b="1" i="0" u="none" strike="noStrike" kern="1200" cap="none" spc="0" normalizeH="0" baseline="0" noProof="0">
                        <a:ln>
                          <a:noFill/>
                        </a:ln>
                        <a:solidFill>
                          <a:srgbClr val="86BC25"/>
                        </a:solidFill>
                        <a:effectLst/>
                        <a:uLnTx/>
                        <a:uFillTx/>
                        <a:latin typeface="+mn-lt"/>
                        <a:ea typeface="+mn-ea"/>
                        <a:cs typeface="Calibri Light" panose="020F0302020204030204" pitchFamily="34" charset="0"/>
                      </a:endParaRP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9" name="Content Placeholder 6">
            <a:extLst>
              <a:ext uri="{FF2B5EF4-FFF2-40B4-BE49-F238E27FC236}">
                <a16:creationId xmlns:a16="http://schemas.microsoft.com/office/drawing/2014/main" id="{3D6E8747-D0F2-4D9C-8912-5206F8AA86FF}"/>
              </a:ext>
            </a:extLst>
          </p:cNvPr>
          <p:cNvGraphicFramePr>
            <a:graphicFrameLocks/>
          </p:cNvGraphicFramePr>
          <p:nvPr>
            <p:extLst>
              <p:ext uri="{D42A27DB-BD31-4B8C-83A1-F6EECF244321}">
                <p14:modId xmlns:p14="http://schemas.microsoft.com/office/powerpoint/2010/main" val="662619318"/>
              </p:ext>
            </p:extLst>
          </p:nvPr>
        </p:nvGraphicFramePr>
        <p:xfrm>
          <a:off x="554804" y="1727800"/>
          <a:ext cx="5454486" cy="2331720"/>
        </p:xfrm>
        <a:graphic>
          <a:graphicData uri="http://schemas.openxmlformats.org/drawingml/2006/table">
            <a:tbl>
              <a:tblPr firstRow="1" bandRow="1">
                <a:tableStyleId>{5C22544A-7EE6-4342-B048-85BDC9FD1C3A}</a:tableStyleId>
              </a:tblPr>
              <a:tblGrid>
                <a:gridCol w="5454486">
                  <a:extLst>
                    <a:ext uri="{9D8B030D-6E8A-4147-A177-3AD203B41FA5}">
                      <a16:colId xmlns:a16="http://schemas.microsoft.com/office/drawing/2014/main" val="20000"/>
                    </a:ext>
                  </a:extLst>
                </a:gridCol>
              </a:tblGrid>
              <a:tr h="466140">
                <a:tc>
                  <a:txBody>
                    <a:bodyPr/>
                    <a:lstStyle/>
                    <a:p>
                      <a:r>
                        <a:rPr kumimoji="0" lang="en-US" sz="1600" b="1" i="0" u="none" strike="noStrike" kern="1200" cap="none" spc="0" normalizeH="0" baseline="0" dirty="0">
                          <a:ln>
                            <a:noFill/>
                          </a:ln>
                          <a:solidFill>
                            <a:srgbClr val="86BC25"/>
                          </a:solidFill>
                          <a:effectLst/>
                          <a:uLnTx/>
                          <a:uFillTx/>
                          <a:latin typeface="+mn-lt"/>
                          <a:ea typeface="+mn-ea"/>
                          <a:cs typeface="Calibri Light"/>
                        </a:rPr>
                        <a:t>Key Notes :</a:t>
                      </a:r>
                    </a:p>
                    <a:p>
                      <a:endParaRPr lang="en-US" sz="1400" dirty="0">
                        <a:solidFill>
                          <a:schemeClr val="tx1"/>
                        </a:solidFill>
                      </a:endParaRPr>
                    </a:p>
                    <a:p>
                      <a:pPr marL="285750" indent="-285750">
                        <a:buFont typeface="Arial" panose="020B0604020202020204" pitchFamily="34" charset="0"/>
                        <a:buChar char="•"/>
                      </a:pPr>
                      <a:r>
                        <a:rPr lang="en-US" sz="1400" b="0" kern="1200" dirty="0">
                          <a:solidFill>
                            <a:schemeClr val="tx1"/>
                          </a:solidFill>
                          <a:latin typeface="+mn-lt"/>
                          <a:ea typeface="+mn-ea"/>
                          <a:cs typeface="Adobe Devanagari" panose="02040503050201020203" pitchFamily="18" charset="0"/>
                        </a:rPr>
                        <a:t>Volunteers should identify a silent place to read (without background noise).</a:t>
                      </a:r>
                    </a:p>
                    <a:p>
                      <a:pPr marL="285750" indent="-285750">
                        <a:buFont typeface="Arial" panose="020B0604020202020204" pitchFamily="34" charset="0"/>
                        <a:buChar char="•"/>
                      </a:pPr>
                      <a:r>
                        <a:rPr lang="en-US" sz="1400" b="0" kern="1200" dirty="0">
                          <a:solidFill>
                            <a:schemeClr val="tx1"/>
                          </a:solidFill>
                          <a:latin typeface="+mn-lt"/>
                          <a:ea typeface="+mn-ea"/>
                          <a:cs typeface="Adobe Devanagari" panose="02040503050201020203" pitchFamily="18" charset="0"/>
                        </a:rPr>
                        <a:t>After completion of book the volunteer will rename the file as per the convention i.e. </a:t>
                      </a:r>
                      <a:r>
                        <a:rPr lang="en-US" sz="1400" b="0" kern="1200" dirty="0" err="1">
                          <a:solidFill>
                            <a:schemeClr val="tx1"/>
                          </a:solidFill>
                          <a:latin typeface="+mn-lt"/>
                          <a:ea typeface="+mn-ea"/>
                          <a:cs typeface="Adobe Devanagari" panose="02040503050201020203" pitchFamily="18" charset="0"/>
                        </a:rPr>
                        <a:t>BookTitle_PartNumber_PageStart_PageEnd_Audio</a:t>
                      </a:r>
                      <a:r>
                        <a:rPr lang="en-US" sz="1400" b="0" kern="1200" dirty="0">
                          <a:solidFill>
                            <a:schemeClr val="tx1"/>
                          </a:solidFill>
                          <a:latin typeface="+mn-lt"/>
                          <a:ea typeface="+mn-ea"/>
                          <a:cs typeface="Adobe Devanagari" panose="02040503050201020203" pitchFamily="18" charset="0"/>
                        </a:rPr>
                        <a:t>)</a:t>
                      </a:r>
                    </a:p>
                    <a:p>
                      <a:pPr marL="285750" indent="-285750">
                        <a:buFont typeface="Arial" panose="020B0604020202020204" pitchFamily="34" charset="0"/>
                        <a:buChar char="•"/>
                      </a:pPr>
                      <a:r>
                        <a:rPr lang="en-US" sz="1400" b="0" kern="1200" dirty="0">
                          <a:solidFill>
                            <a:schemeClr val="tx1"/>
                          </a:solidFill>
                          <a:latin typeface="+mn-lt"/>
                          <a:ea typeface="+mn-ea"/>
                          <a:cs typeface="Adobe Devanagari" panose="02040503050201020203" pitchFamily="18" charset="0"/>
                        </a:rPr>
                        <a:t>That will be uploaded to the respective folder of the same title.</a:t>
                      </a:r>
                      <a:endParaRPr lang="en-IN" sz="1400" b="0" kern="1200" dirty="0">
                        <a:solidFill>
                          <a:schemeClr val="tx1"/>
                        </a:solidFill>
                        <a:latin typeface="+mn-lt"/>
                        <a:ea typeface="+mn-ea"/>
                        <a:cs typeface="Adobe Devanagari" panose="02040503050201020203" pitchFamily="18" charset="0"/>
                      </a:endParaRPr>
                    </a:p>
                    <a:p>
                      <a:pPr marL="0" marR="0" lvl="0" indent="0" algn="l" defTabSz="914400" rtl="0" eaLnBrk="1" fontAlgn="auto" latinLnBrk="0" hangingPunct="1">
                        <a:lnSpc>
                          <a:spcPct val="100000"/>
                        </a:lnSpc>
                        <a:spcBef>
                          <a:spcPts val="0"/>
                        </a:spcBef>
                        <a:spcAft>
                          <a:spcPts val="1000"/>
                        </a:spcAft>
                        <a:buClrTx/>
                        <a:buSzPct val="100000"/>
                        <a:buFontTx/>
                        <a:buNone/>
                        <a:tabLst/>
                        <a:defRPr/>
                      </a:pPr>
                      <a:endParaRPr kumimoji="0" lang="en-US" sz="1300" b="1" i="0" u="none" strike="noStrike" kern="1200" cap="none" spc="0" normalizeH="0" baseline="0" noProof="0" dirty="0">
                        <a:ln>
                          <a:noFill/>
                        </a:ln>
                        <a:solidFill>
                          <a:schemeClr val="tx1"/>
                        </a:solidFill>
                        <a:effectLst/>
                        <a:uLnTx/>
                        <a:uFillTx/>
                        <a:latin typeface="+mn-lt"/>
                        <a:ea typeface="+mn-ea"/>
                        <a:cs typeface="Calibri Light" panose="020F0302020204030204" pitchFamily="34" charset="0"/>
                      </a:endParaRPr>
                    </a:p>
                  </a:txBody>
                  <a:tcPr marL="91510" marR="91510" marT="137160">
                    <a:lnL w="12700" cmpd="sng">
                      <a:noFill/>
                    </a:lnL>
                    <a:lnR w="12700" cmpd="sng">
                      <a:noFill/>
                    </a:lnR>
                    <a:lnT w="38100" cap="flat" cmpd="sng" algn="ctr">
                      <a:solidFill>
                        <a:schemeClr val="accent1"/>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pic>
        <p:nvPicPr>
          <p:cNvPr id="2" name="2D675B85">
            <a:hlinkClick r:id="" action="ppaction://media"/>
            <a:extLst>
              <a:ext uri="{FF2B5EF4-FFF2-40B4-BE49-F238E27FC236}">
                <a16:creationId xmlns:a16="http://schemas.microsoft.com/office/drawing/2014/main" id="{E192377F-29BC-45FE-BF74-9B5DAB61862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8425" y="98425"/>
            <a:ext cx="406400" cy="406400"/>
          </a:xfrm>
          <a:prstGeom prst="rect">
            <a:avLst/>
          </a:prstGeom>
        </p:spPr>
      </p:pic>
      <p:graphicFrame>
        <p:nvGraphicFramePr>
          <p:cNvPr id="3" name="Object 2">
            <a:extLst>
              <a:ext uri="{FF2B5EF4-FFF2-40B4-BE49-F238E27FC236}">
                <a16:creationId xmlns:a16="http://schemas.microsoft.com/office/drawing/2014/main" id="{5255C22B-4163-4AC0-979F-0BCF535E7E75}"/>
              </a:ext>
            </a:extLst>
          </p:cNvPr>
          <p:cNvGraphicFramePr>
            <a:graphicFrameLocks noChangeAspect="1"/>
          </p:cNvGraphicFramePr>
          <p:nvPr>
            <p:extLst>
              <p:ext uri="{D42A27DB-BD31-4B8C-83A1-F6EECF244321}">
                <p14:modId xmlns:p14="http://schemas.microsoft.com/office/powerpoint/2010/main" val="1126242283"/>
              </p:ext>
            </p:extLst>
          </p:nvPr>
        </p:nvGraphicFramePr>
        <p:xfrm>
          <a:off x="4729466" y="4984714"/>
          <a:ext cx="2185042" cy="963515"/>
        </p:xfrm>
        <a:graphic>
          <a:graphicData uri="http://schemas.openxmlformats.org/presentationml/2006/ole">
            <mc:AlternateContent xmlns:mc="http://schemas.openxmlformats.org/markup-compatibility/2006">
              <mc:Choice xmlns:v="urn:schemas-microsoft-com:vml" Requires="v">
                <p:oleObj name="Packager Shell Object" showAsIcon="1" r:id="rId6" imgW="1036440" imgH="456480" progId="Package">
                  <p:embed/>
                </p:oleObj>
              </mc:Choice>
              <mc:Fallback>
                <p:oleObj name="Packager Shell Object" showAsIcon="1" r:id="rId6" imgW="1036440" imgH="456480" progId="Package">
                  <p:embed/>
                  <p:pic>
                    <p:nvPicPr>
                      <p:cNvPr id="3" name="Object 2">
                        <a:extLst>
                          <a:ext uri="{FF2B5EF4-FFF2-40B4-BE49-F238E27FC236}">
                            <a16:creationId xmlns:a16="http://schemas.microsoft.com/office/drawing/2014/main" id="{5255C22B-4163-4AC0-979F-0BCF535E7E75}"/>
                          </a:ext>
                        </a:extLst>
                      </p:cNvPr>
                      <p:cNvPicPr/>
                      <p:nvPr/>
                    </p:nvPicPr>
                    <p:blipFill>
                      <a:blip r:embed="rId7"/>
                      <a:stretch>
                        <a:fillRect/>
                      </a:stretch>
                    </p:blipFill>
                    <p:spPr>
                      <a:xfrm>
                        <a:off x="4729466" y="4984714"/>
                        <a:ext cx="2185042" cy="963515"/>
                      </a:xfrm>
                      <a:prstGeom prst="rect">
                        <a:avLst/>
                      </a:prstGeom>
                    </p:spPr>
                  </p:pic>
                </p:oleObj>
              </mc:Fallback>
            </mc:AlternateContent>
          </a:graphicData>
        </a:graphic>
      </p:graphicFrame>
    </p:spTree>
    <p:extLst>
      <p:ext uri="{BB962C8B-B14F-4D97-AF65-F5344CB8AC3E}">
        <p14:creationId xmlns:p14="http://schemas.microsoft.com/office/powerpoint/2010/main" val="15572539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4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sz="1800" b="1" dirty="0">
                <a:cs typeface="Adobe Devanagari" panose="02040503050201020203" pitchFamily="18" charset="0"/>
              </a:rPr>
              <a:t>ROLES &amp; RESPONSIBILITIES</a:t>
            </a:r>
          </a:p>
        </p:txBody>
      </p:sp>
      <p:sp>
        <p:nvSpPr>
          <p:cNvPr id="2" name="Rectangle 1">
            <a:extLst>
              <a:ext uri="{FF2B5EF4-FFF2-40B4-BE49-F238E27FC236}">
                <a16:creationId xmlns:a16="http://schemas.microsoft.com/office/drawing/2014/main" id="{0504C073-6CB7-45CD-AA02-9C1E534F0F23}"/>
              </a:ext>
            </a:extLst>
          </p:cNvPr>
          <p:cNvSpPr/>
          <p:nvPr/>
        </p:nvSpPr>
        <p:spPr bwMode="gray">
          <a:xfrm>
            <a:off x="778679" y="1101087"/>
            <a:ext cx="4861957" cy="2446344"/>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 name="Rectangle 7">
            <a:extLst>
              <a:ext uri="{FF2B5EF4-FFF2-40B4-BE49-F238E27FC236}">
                <a16:creationId xmlns:a16="http://schemas.microsoft.com/office/drawing/2014/main" id="{7F8EB07B-99B2-4EDE-93D1-62D3B5988543}"/>
              </a:ext>
            </a:extLst>
          </p:cNvPr>
          <p:cNvSpPr/>
          <p:nvPr/>
        </p:nvSpPr>
        <p:spPr bwMode="gray">
          <a:xfrm>
            <a:off x="6364076" y="1101087"/>
            <a:ext cx="4861957" cy="2446344"/>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wrap="square" lIns="88900" tIns="88900" rIns="88900" bIns="88900" rtlCol="0" anchor="ctr"/>
          <a:lstStyle/>
          <a:p>
            <a:pPr algn="ctr"/>
            <a:r>
              <a:rPr lang="en-US" sz="1200" b="1" u="sng" dirty="0">
                <a:solidFill>
                  <a:schemeClr val="tx1"/>
                </a:solidFill>
              </a:rPr>
              <a:t>Cluster Leads</a:t>
            </a:r>
          </a:p>
          <a:p>
            <a:pPr marL="285750" indent="-285750">
              <a:buFont typeface="Wingdings" panose="05000000000000000000" pitchFamily="2" charset="2"/>
              <a:buChar char="Ø"/>
            </a:pPr>
            <a:endParaRPr lang="en-US" sz="1200" dirty="0">
              <a:solidFill>
                <a:schemeClr val="tx1"/>
              </a:solidFill>
            </a:endParaRPr>
          </a:p>
          <a:p>
            <a:pPr marL="285750" indent="-285750">
              <a:buFont typeface="Wingdings" panose="05000000000000000000" pitchFamily="2" charset="2"/>
              <a:buChar char="Ø"/>
            </a:pPr>
            <a:r>
              <a:rPr lang="en-US" sz="1200" dirty="0">
                <a:solidFill>
                  <a:schemeClr val="tx1"/>
                </a:solidFill>
              </a:rPr>
              <a:t>Onboard and add volunteers to your CL Teams channel</a:t>
            </a:r>
          </a:p>
          <a:p>
            <a:pPr marL="285750" indent="-285750">
              <a:buFont typeface="Wingdings" panose="05000000000000000000" pitchFamily="2" charset="2"/>
              <a:buChar char="Ø"/>
            </a:pPr>
            <a:r>
              <a:rPr lang="en-US" sz="1200" dirty="0">
                <a:solidFill>
                  <a:schemeClr val="tx1"/>
                </a:solidFill>
              </a:rPr>
              <a:t>Collaborate with TLs for book split activity</a:t>
            </a:r>
          </a:p>
          <a:p>
            <a:pPr marL="285750" indent="-285750">
              <a:buFont typeface="Wingdings" panose="05000000000000000000" pitchFamily="2" charset="2"/>
              <a:buChar char="Ø"/>
            </a:pPr>
            <a:r>
              <a:rPr lang="en-US" sz="1200" dirty="0">
                <a:solidFill>
                  <a:schemeClr val="tx1"/>
                </a:solidFill>
              </a:rPr>
              <a:t>Send welcome kit and book mapping to the volunteers</a:t>
            </a:r>
          </a:p>
          <a:p>
            <a:pPr marL="285750" indent="-285750">
              <a:buFont typeface="Wingdings" panose="05000000000000000000" pitchFamily="2" charset="2"/>
              <a:buChar char="Ø"/>
            </a:pPr>
            <a:r>
              <a:rPr lang="en-US" sz="1200" dirty="0">
                <a:solidFill>
                  <a:schemeClr val="tx1"/>
                </a:solidFill>
              </a:rPr>
              <a:t>Host Zoom war room for volunteers on Impact Day</a:t>
            </a:r>
          </a:p>
          <a:p>
            <a:pPr marL="285750" indent="-285750">
              <a:buFont typeface="Wingdings" panose="05000000000000000000" pitchFamily="2" charset="2"/>
              <a:buChar char="Ø"/>
            </a:pPr>
            <a:r>
              <a:rPr lang="en-US" sz="1200" dirty="0">
                <a:solidFill>
                  <a:schemeClr val="tx1"/>
                </a:solidFill>
              </a:rPr>
              <a:t>Capture attendance for the volunteers in CSR website</a:t>
            </a:r>
            <a:endParaRPr lang="en-US" sz="1200" dirty="0">
              <a:solidFill>
                <a:schemeClr val="tx1"/>
              </a:solidFill>
              <a:ea typeface="Verdana"/>
            </a:endParaRPr>
          </a:p>
          <a:p>
            <a:pPr marL="285750" indent="-285750">
              <a:buFont typeface="Wingdings" panose="05000000000000000000" pitchFamily="2" charset="2"/>
              <a:buChar char="Ø"/>
            </a:pPr>
            <a:r>
              <a:rPr lang="en-US" sz="1200" dirty="0">
                <a:solidFill>
                  <a:schemeClr val="tx1"/>
                </a:solidFill>
              </a:rPr>
              <a:t>Work with TLs to provide dashboard information</a:t>
            </a:r>
          </a:p>
          <a:p>
            <a:pPr marL="285750" indent="-285750">
              <a:buFont typeface="Wingdings" panose="05000000000000000000" pitchFamily="2" charset="2"/>
              <a:buChar char="Ø"/>
            </a:pPr>
            <a:r>
              <a:rPr lang="en-US" sz="1200" dirty="0">
                <a:solidFill>
                  <a:schemeClr val="tx1"/>
                </a:solidFill>
              </a:rPr>
              <a:t>Remap books in case of dropouts within the cluster</a:t>
            </a:r>
          </a:p>
          <a:p>
            <a:pPr marL="285750" indent="-285750">
              <a:buFont typeface="Wingdings" panose="05000000000000000000" pitchFamily="2" charset="2"/>
              <a:buChar char="Ø"/>
            </a:pPr>
            <a:r>
              <a:rPr lang="en-US" sz="1200" dirty="0">
                <a:solidFill>
                  <a:schemeClr val="tx1"/>
                </a:solidFill>
              </a:rPr>
              <a:t>Point of contact for volunteers and decision maker for the cluster</a:t>
            </a:r>
          </a:p>
        </p:txBody>
      </p:sp>
      <p:sp>
        <p:nvSpPr>
          <p:cNvPr id="9" name="Rectangle 8">
            <a:extLst>
              <a:ext uri="{FF2B5EF4-FFF2-40B4-BE49-F238E27FC236}">
                <a16:creationId xmlns:a16="http://schemas.microsoft.com/office/drawing/2014/main" id="{2C67469D-5F41-4902-9FEE-25C365EF5199}"/>
              </a:ext>
            </a:extLst>
          </p:cNvPr>
          <p:cNvSpPr/>
          <p:nvPr/>
        </p:nvSpPr>
        <p:spPr bwMode="gray">
          <a:xfrm>
            <a:off x="6364076" y="3852231"/>
            <a:ext cx="4861957" cy="2446344"/>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wrap="square" lIns="88900" tIns="88900" rIns="88900" bIns="88900" rtlCol="0" anchor="ctr"/>
          <a:lstStyle/>
          <a:p>
            <a:pPr algn="ctr"/>
            <a:r>
              <a:rPr lang="en-US" sz="1200" b="1" u="sng">
                <a:solidFill>
                  <a:schemeClr val="tx1"/>
                </a:solidFill>
              </a:rPr>
              <a:t>Core Team</a:t>
            </a:r>
          </a:p>
          <a:p>
            <a:pPr marL="285750" indent="-285750">
              <a:buFont typeface="Wingdings" panose="05000000000000000000" pitchFamily="2" charset="2"/>
              <a:buChar char="Ø"/>
            </a:pPr>
            <a:endParaRPr lang="en-US" sz="1200">
              <a:solidFill>
                <a:schemeClr val="tx1"/>
              </a:solidFill>
            </a:endParaRPr>
          </a:p>
          <a:p>
            <a:pPr marL="285750" indent="-285750">
              <a:buFont typeface="Wingdings" panose="05000000000000000000" pitchFamily="2" charset="2"/>
              <a:buChar char="Ø"/>
            </a:pPr>
            <a:r>
              <a:rPr lang="en-US" sz="1200">
                <a:solidFill>
                  <a:schemeClr val="tx1"/>
                </a:solidFill>
              </a:rPr>
              <a:t>Onboard and add TLs to the CO channels</a:t>
            </a:r>
          </a:p>
          <a:p>
            <a:pPr marL="285750" indent="-285750">
              <a:buFont typeface="Wingdings" panose="05000000000000000000" pitchFamily="2" charset="2"/>
              <a:buChar char="Ø"/>
            </a:pPr>
            <a:r>
              <a:rPr lang="en-US" sz="1200">
                <a:solidFill>
                  <a:schemeClr val="tx1"/>
                </a:solidFill>
              </a:rPr>
              <a:t>Host zoom war rooms for TLs on Impact Day</a:t>
            </a:r>
          </a:p>
          <a:p>
            <a:pPr marL="285750" indent="-285750">
              <a:buFont typeface="Wingdings" panose="05000000000000000000" pitchFamily="2" charset="2"/>
              <a:buChar char="Ø"/>
            </a:pPr>
            <a:r>
              <a:rPr lang="en-US" sz="1200">
                <a:solidFill>
                  <a:schemeClr val="tx1"/>
                </a:solidFill>
              </a:rPr>
              <a:t>Capture attendance for TLs on ID</a:t>
            </a:r>
          </a:p>
          <a:p>
            <a:pPr marL="285750" indent="-285750">
              <a:buFont typeface="Wingdings" panose="05000000000000000000" pitchFamily="2" charset="2"/>
              <a:buChar char="Ø"/>
            </a:pPr>
            <a:r>
              <a:rPr lang="en-US" sz="1200">
                <a:solidFill>
                  <a:schemeClr val="tx1"/>
                </a:solidFill>
              </a:rPr>
              <a:t>Work with TLs to update D-day tracking dashboard</a:t>
            </a:r>
          </a:p>
          <a:p>
            <a:pPr marL="285750" indent="-285750">
              <a:buFont typeface="Wingdings" panose="05000000000000000000" pitchFamily="2" charset="2"/>
              <a:buChar char="Ø"/>
            </a:pPr>
            <a:r>
              <a:rPr lang="en-US" sz="1200">
                <a:solidFill>
                  <a:schemeClr val="tx1"/>
                </a:solidFill>
              </a:rPr>
              <a:t>Last decision makers and point of contacts for TLs</a:t>
            </a:r>
          </a:p>
          <a:p>
            <a:pPr marL="285750" indent="-285750">
              <a:buFont typeface="Wingdings" panose="05000000000000000000" pitchFamily="2" charset="2"/>
              <a:buChar char="Ø"/>
            </a:pPr>
            <a:endParaRPr lang="en-US" sz="1200">
              <a:solidFill>
                <a:schemeClr val="tx1"/>
              </a:solidFill>
            </a:endParaRPr>
          </a:p>
          <a:p>
            <a:endParaRPr lang="en-US" sz="1200"/>
          </a:p>
        </p:txBody>
      </p:sp>
      <p:sp>
        <p:nvSpPr>
          <p:cNvPr id="10" name="Rectangle 9">
            <a:extLst>
              <a:ext uri="{FF2B5EF4-FFF2-40B4-BE49-F238E27FC236}">
                <a16:creationId xmlns:a16="http://schemas.microsoft.com/office/drawing/2014/main" id="{82F4B5BC-63D4-4DF5-8640-B9EA50958DD5}"/>
              </a:ext>
            </a:extLst>
          </p:cNvPr>
          <p:cNvSpPr/>
          <p:nvPr/>
        </p:nvSpPr>
        <p:spPr bwMode="gray">
          <a:xfrm>
            <a:off x="778679" y="3852231"/>
            <a:ext cx="4861957" cy="2446344"/>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wrap="square" lIns="88900" tIns="88900" rIns="88900" bIns="88900" rtlCol="0" anchor="ctr"/>
          <a:lstStyle/>
          <a:p>
            <a:pPr marL="285750" indent="-285750">
              <a:buFont typeface="Wingdings" panose="05000000000000000000" pitchFamily="2" charset="2"/>
              <a:buChar char="Ø"/>
            </a:pPr>
            <a:endParaRPr lang="en-US" sz="2000"/>
          </a:p>
        </p:txBody>
      </p:sp>
      <p:sp>
        <p:nvSpPr>
          <p:cNvPr id="11" name="TextBox 10">
            <a:extLst>
              <a:ext uri="{FF2B5EF4-FFF2-40B4-BE49-F238E27FC236}">
                <a16:creationId xmlns:a16="http://schemas.microsoft.com/office/drawing/2014/main" id="{317ABB2B-08B7-4BFD-BF08-11D201AEB263}"/>
              </a:ext>
            </a:extLst>
          </p:cNvPr>
          <p:cNvSpPr txBox="1"/>
          <p:nvPr/>
        </p:nvSpPr>
        <p:spPr>
          <a:xfrm>
            <a:off x="778679" y="1196566"/>
            <a:ext cx="4861957" cy="2308324"/>
          </a:xfrm>
          <a:prstGeom prst="rect">
            <a:avLst/>
          </a:prstGeom>
          <a:noFill/>
        </p:spPr>
        <p:txBody>
          <a:bodyPr wrap="square">
            <a:spAutoFit/>
          </a:bodyPr>
          <a:lstStyle/>
          <a:p>
            <a:pPr algn="ctr"/>
            <a:r>
              <a:rPr lang="en-US" sz="1200" b="1" u="sng" dirty="0"/>
              <a:t>Volunteers</a:t>
            </a:r>
          </a:p>
          <a:p>
            <a:pPr marL="285750" indent="-285750">
              <a:buFont typeface="Wingdings" panose="05000000000000000000" pitchFamily="2" charset="2"/>
              <a:buChar char="Ø"/>
            </a:pPr>
            <a:endParaRPr lang="en-US" sz="1200" dirty="0"/>
          </a:p>
          <a:p>
            <a:pPr marL="285750" indent="-285750">
              <a:buFont typeface="Wingdings" panose="05000000000000000000" pitchFamily="2" charset="2"/>
              <a:buChar char="Ø"/>
            </a:pPr>
            <a:r>
              <a:rPr lang="en-US" sz="1200" dirty="0"/>
              <a:t>Make sure you know your cluster and have connected with the cluster lead during onboarding call before ID</a:t>
            </a:r>
          </a:p>
          <a:p>
            <a:pPr marL="285750" indent="-285750">
              <a:buFont typeface="Wingdings" panose="05000000000000000000" pitchFamily="2" charset="2"/>
              <a:buChar char="Ø"/>
            </a:pPr>
            <a:r>
              <a:rPr lang="en-US" sz="1200" dirty="0"/>
              <a:t>Make sure you are added to a cluster Teams channel</a:t>
            </a:r>
          </a:p>
          <a:p>
            <a:pPr marL="285750" indent="-285750">
              <a:buFont typeface="Wingdings" panose="05000000000000000000" pitchFamily="2" charset="2"/>
              <a:buChar char="Ø"/>
            </a:pPr>
            <a:r>
              <a:rPr lang="en-US" sz="1200" dirty="0"/>
              <a:t>Attend the opening call on Impact Day</a:t>
            </a:r>
          </a:p>
          <a:p>
            <a:pPr marL="285750" indent="-285750">
              <a:buFont typeface="Wingdings" panose="05000000000000000000" pitchFamily="2" charset="2"/>
              <a:buChar char="Ø"/>
            </a:pPr>
            <a:r>
              <a:rPr lang="en-US" sz="1200" dirty="0"/>
              <a:t>Make sure your attendance is marked (thrice) on ID</a:t>
            </a:r>
          </a:p>
          <a:p>
            <a:pPr marL="285750" indent="-285750">
              <a:buFont typeface="Wingdings" panose="05000000000000000000" pitchFamily="2" charset="2"/>
              <a:buChar char="Ø"/>
            </a:pPr>
            <a:r>
              <a:rPr lang="en-US" sz="1200" dirty="0"/>
              <a:t>Record and review audio books. Rest and take breaks. Join CL war room for any queries</a:t>
            </a:r>
          </a:p>
          <a:p>
            <a:pPr marL="285750" indent="-285750">
              <a:buFont typeface="Wingdings" panose="05000000000000000000" pitchFamily="2" charset="2"/>
              <a:buChar char="Ø"/>
            </a:pPr>
            <a:r>
              <a:rPr lang="en-US" sz="1200" dirty="0"/>
              <a:t>Save audio file with appropriate naming convention on the Teams channel (e.g., -</a:t>
            </a:r>
            <a:r>
              <a:rPr lang="en-US" sz="1200" dirty="0" err="1"/>
              <a:t>BookTitle_PartNumber_PageStart_PageEnd_Audio</a:t>
            </a:r>
            <a:r>
              <a:rPr lang="en-US" sz="1200" dirty="0"/>
              <a:t>)</a:t>
            </a:r>
          </a:p>
        </p:txBody>
      </p:sp>
      <p:sp>
        <p:nvSpPr>
          <p:cNvPr id="13" name="TextBox 12">
            <a:extLst>
              <a:ext uri="{FF2B5EF4-FFF2-40B4-BE49-F238E27FC236}">
                <a16:creationId xmlns:a16="http://schemas.microsoft.com/office/drawing/2014/main" id="{B3B1B523-0D12-4E11-9F9D-9D39067EFF92}"/>
              </a:ext>
            </a:extLst>
          </p:cNvPr>
          <p:cNvSpPr txBox="1"/>
          <p:nvPr/>
        </p:nvSpPr>
        <p:spPr>
          <a:xfrm>
            <a:off x="965967" y="4010139"/>
            <a:ext cx="4278063" cy="2123658"/>
          </a:xfrm>
          <a:prstGeom prst="rect">
            <a:avLst/>
          </a:prstGeom>
          <a:noFill/>
        </p:spPr>
        <p:txBody>
          <a:bodyPr wrap="square" lIns="91440" tIns="45720" rIns="91440" bIns="45720" anchor="t">
            <a:spAutoFit/>
          </a:bodyPr>
          <a:lstStyle/>
          <a:p>
            <a:pPr algn="ctr"/>
            <a:r>
              <a:rPr lang="en-US" sz="1200" b="1" u="sng"/>
              <a:t>Thread Leads</a:t>
            </a:r>
            <a:endParaRPr lang="en-US" sz="1200"/>
          </a:p>
          <a:p>
            <a:pPr marL="285750" indent="-285750">
              <a:buFont typeface="Wingdings" panose="05000000000000000000" pitchFamily="2" charset="2"/>
              <a:buChar char="Ø"/>
            </a:pPr>
            <a:endParaRPr lang="en-US" sz="1200"/>
          </a:p>
          <a:p>
            <a:pPr marL="285750" indent="-285750">
              <a:buFont typeface="Wingdings" panose="05000000000000000000" pitchFamily="2" charset="2"/>
              <a:buChar char="Ø"/>
            </a:pPr>
            <a:r>
              <a:rPr lang="en-US" sz="1200"/>
              <a:t>Onboard and add CLs to your TL Teams channel</a:t>
            </a:r>
          </a:p>
          <a:p>
            <a:pPr marL="285750" indent="-285750">
              <a:buFont typeface="Wingdings" panose="05000000000000000000" pitchFamily="2" charset="2"/>
              <a:buChar char="Ø"/>
            </a:pPr>
            <a:r>
              <a:rPr lang="en-US" sz="1200"/>
              <a:t>Collaborate with CLs for PDF book split activity</a:t>
            </a:r>
          </a:p>
          <a:p>
            <a:pPr marL="285750" indent="-285750">
              <a:buFont typeface="Wingdings" panose="05000000000000000000" pitchFamily="2" charset="2"/>
              <a:buChar char="Ø"/>
            </a:pPr>
            <a:r>
              <a:rPr lang="en-US" sz="1200"/>
              <a:t>Host Zoom war rooms for respective CLs</a:t>
            </a:r>
          </a:p>
          <a:p>
            <a:pPr marL="285750" indent="-285750">
              <a:buFont typeface="Wingdings" panose="05000000000000000000" pitchFamily="2" charset="2"/>
              <a:buChar char="Ø"/>
            </a:pPr>
            <a:r>
              <a:rPr lang="en-US" sz="1200"/>
              <a:t>Capture attendance for CLs on Impact Day in CSR site</a:t>
            </a:r>
            <a:endParaRPr lang="en-US" sz="1200">
              <a:ea typeface="Verdana"/>
            </a:endParaRPr>
          </a:p>
          <a:p>
            <a:pPr marL="285750" indent="-285750">
              <a:buFont typeface="Wingdings" panose="05000000000000000000" pitchFamily="2" charset="2"/>
              <a:buChar char="Ø"/>
            </a:pPr>
            <a:r>
              <a:rPr lang="en-US" sz="1200"/>
              <a:t>Work with CLs to gather data for dashboard</a:t>
            </a:r>
          </a:p>
          <a:p>
            <a:pPr marL="285750" indent="-285750">
              <a:buFont typeface="Wingdings" panose="05000000000000000000" pitchFamily="2" charset="2"/>
              <a:buChar char="Ø"/>
            </a:pPr>
            <a:r>
              <a:rPr lang="en-US" sz="1200"/>
              <a:t>Consolidate list of recorded books after recording is completed for the thread</a:t>
            </a:r>
          </a:p>
          <a:p>
            <a:pPr marL="285750" indent="-285750">
              <a:buFont typeface="Wingdings" panose="05000000000000000000" pitchFamily="2" charset="2"/>
              <a:buChar char="Ø"/>
            </a:pPr>
            <a:r>
              <a:rPr lang="en-US" sz="1200"/>
              <a:t>POC and last decision maker for CLs </a:t>
            </a:r>
            <a:endParaRPr lang="en-US" sz="1200">
              <a:ea typeface="Verdana"/>
            </a:endParaRPr>
          </a:p>
        </p:txBody>
      </p:sp>
    </p:spTree>
    <p:extLst>
      <p:ext uri="{BB962C8B-B14F-4D97-AF65-F5344CB8AC3E}">
        <p14:creationId xmlns:p14="http://schemas.microsoft.com/office/powerpoint/2010/main" val="148413370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469900" y="394298"/>
            <a:ext cx="11252200" cy="698501"/>
          </a:xfrm>
        </p:spPr>
        <p:txBody>
          <a:bodyPr/>
          <a:lstStyle/>
          <a:p>
            <a:r>
              <a:rPr lang="en-US" sz="1800" b="1" dirty="0"/>
              <a:t>AGENDA</a:t>
            </a:r>
          </a:p>
        </p:txBody>
      </p:sp>
      <p:graphicFrame>
        <p:nvGraphicFramePr>
          <p:cNvPr id="4" name="Table 3">
            <a:extLst>
              <a:ext uri="{FF2B5EF4-FFF2-40B4-BE49-F238E27FC236}">
                <a16:creationId xmlns:a16="http://schemas.microsoft.com/office/drawing/2014/main" id="{7BB6BCAF-B265-43BE-BDD6-F2F509DD386E}"/>
              </a:ext>
            </a:extLst>
          </p:cNvPr>
          <p:cNvGraphicFramePr>
            <a:graphicFrameLocks noGrp="1"/>
          </p:cNvGraphicFramePr>
          <p:nvPr>
            <p:extLst>
              <p:ext uri="{D42A27DB-BD31-4B8C-83A1-F6EECF244321}">
                <p14:modId xmlns:p14="http://schemas.microsoft.com/office/powerpoint/2010/main" val="2395916887"/>
              </p:ext>
            </p:extLst>
          </p:nvPr>
        </p:nvGraphicFramePr>
        <p:xfrm>
          <a:off x="469900" y="1017588"/>
          <a:ext cx="11252200" cy="5464773"/>
        </p:xfrm>
        <a:graphic>
          <a:graphicData uri="http://schemas.openxmlformats.org/drawingml/2006/table">
            <a:tbl>
              <a:tblPr firstRow="1" firstCol="1" bandRow="1">
                <a:tableStyleId>{5C22544A-7EE6-4342-B048-85BDC9FD1C3A}</a:tableStyleId>
              </a:tblPr>
              <a:tblGrid>
                <a:gridCol w="3999762">
                  <a:extLst>
                    <a:ext uri="{9D8B030D-6E8A-4147-A177-3AD203B41FA5}">
                      <a16:colId xmlns:a16="http://schemas.microsoft.com/office/drawing/2014/main" val="2481215199"/>
                    </a:ext>
                  </a:extLst>
                </a:gridCol>
                <a:gridCol w="2463028">
                  <a:extLst>
                    <a:ext uri="{9D8B030D-6E8A-4147-A177-3AD203B41FA5}">
                      <a16:colId xmlns:a16="http://schemas.microsoft.com/office/drawing/2014/main" val="3416238905"/>
                    </a:ext>
                  </a:extLst>
                </a:gridCol>
                <a:gridCol w="1909716">
                  <a:extLst>
                    <a:ext uri="{9D8B030D-6E8A-4147-A177-3AD203B41FA5}">
                      <a16:colId xmlns:a16="http://schemas.microsoft.com/office/drawing/2014/main" val="1972580294"/>
                    </a:ext>
                  </a:extLst>
                </a:gridCol>
                <a:gridCol w="2879694">
                  <a:extLst>
                    <a:ext uri="{9D8B030D-6E8A-4147-A177-3AD203B41FA5}">
                      <a16:colId xmlns:a16="http://schemas.microsoft.com/office/drawing/2014/main" val="153134763"/>
                    </a:ext>
                  </a:extLst>
                </a:gridCol>
              </a:tblGrid>
              <a:tr h="257968">
                <a:tc>
                  <a:txBody>
                    <a:bodyPr/>
                    <a:lstStyle/>
                    <a:p>
                      <a:pPr marL="0" marR="0" algn="ctr" fontAlgn="base">
                        <a:spcBef>
                          <a:spcPts val="0"/>
                        </a:spcBef>
                        <a:spcAft>
                          <a:spcPts val="0"/>
                        </a:spcAft>
                      </a:pPr>
                      <a:r>
                        <a:rPr lang="en-US" sz="1600" dirty="0">
                          <a:effectLst/>
                        </a:rPr>
                        <a:t>Activity​</a:t>
                      </a:r>
                      <a:endParaRPr lang="en-US" sz="1050" dirty="0">
                        <a:effectLst/>
                        <a:latin typeface="Calibri" panose="020F0502020204030204" pitchFamily="34" charset="0"/>
                        <a:ea typeface="Calibri" panose="020F0502020204030204" pitchFamily="34" charset="0"/>
                      </a:endParaRPr>
                    </a:p>
                  </a:txBody>
                  <a:tcPr marL="7529" marR="7529" marT="7529" marB="7529" anchor="b"/>
                </a:tc>
                <a:tc>
                  <a:txBody>
                    <a:bodyPr/>
                    <a:lstStyle/>
                    <a:p>
                      <a:pPr marL="0" marR="0" algn="ctr" fontAlgn="base">
                        <a:spcBef>
                          <a:spcPts val="0"/>
                        </a:spcBef>
                        <a:spcAft>
                          <a:spcPts val="0"/>
                        </a:spcAft>
                      </a:pPr>
                      <a:r>
                        <a:rPr lang="en-US" sz="1600" dirty="0">
                          <a:effectLst/>
                        </a:rPr>
                        <a:t>Time ​</a:t>
                      </a:r>
                      <a:endParaRPr lang="en-US" sz="1050" dirty="0">
                        <a:effectLst/>
                        <a:latin typeface="Calibri" panose="020F0502020204030204" pitchFamily="34" charset="0"/>
                        <a:ea typeface="Calibri" panose="020F0502020204030204" pitchFamily="34" charset="0"/>
                      </a:endParaRPr>
                    </a:p>
                  </a:txBody>
                  <a:tcPr marL="7529" marR="7529" marT="7529" marB="7529" anchor="b"/>
                </a:tc>
                <a:tc>
                  <a:txBody>
                    <a:bodyPr/>
                    <a:lstStyle/>
                    <a:p>
                      <a:pPr marL="0" marR="0" algn="ctr" fontAlgn="base">
                        <a:spcBef>
                          <a:spcPts val="0"/>
                        </a:spcBef>
                        <a:spcAft>
                          <a:spcPts val="0"/>
                        </a:spcAft>
                      </a:pPr>
                      <a:r>
                        <a:rPr lang="en-US" sz="1600" dirty="0">
                          <a:effectLst/>
                        </a:rPr>
                        <a:t>Minutes​</a:t>
                      </a:r>
                      <a:endParaRPr lang="en-US" sz="1050" dirty="0">
                        <a:effectLst/>
                        <a:latin typeface="Calibri" panose="020F0502020204030204" pitchFamily="34" charset="0"/>
                        <a:ea typeface="Calibri" panose="020F0502020204030204" pitchFamily="34" charset="0"/>
                      </a:endParaRPr>
                    </a:p>
                  </a:txBody>
                  <a:tcPr marL="7529" marR="7529" marT="7529" marB="7529" anchor="b"/>
                </a:tc>
                <a:tc>
                  <a:txBody>
                    <a:bodyPr/>
                    <a:lstStyle/>
                    <a:p>
                      <a:pPr marL="0" marR="0" algn="ctr" fontAlgn="base">
                        <a:spcBef>
                          <a:spcPts val="0"/>
                        </a:spcBef>
                        <a:spcAft>
                          <a:spcPts val="0"/>
                        </a:spcAft>
                      </a:pPr>
                      <a:r>
                        <a:rPr lang="en-US" sz="1600" dirty="0">
                          <a:effectLst/>
                        </a:rPr>
                        <a:t>Remarks​</a:t>
                      </a:r>
                      <a:endParaRPr lang="en-US" sz="1050" dirty="0">
                        <a:effectLst/>
                        <a:latin typeface="Calibri" panose="020F0502020204030204" pitchFamily="34" charset="0"/>
                        <a:ea typeface="Calibri" panose="020F0502020204030204" pitchFamily="34" charset="0"/>
                      </a:endParaRPr>
                    </a:p>
                  </a:txBody>
                  <a:tcPr marL="7529" marR="7529" marT="7529" marB="7529" anchor="ctr"/>
                </a:tc>
                <a:extLst>
                  <a:ext uri="{0D108BD9-81ED-4DB2-BD59-A6C34878D82A}">
                    <a16:rowId xmlns:a16="http://schemas.microsoft.com/office/drawing/2014/main" val="2154245188"/>
                  </a:ext>
                </a:extLst>
              </a:tr>
              <a:tr h="197227">
                <a:tc>
                  <a:txBody>
                    <a:bodyPr/>
                    <a:lstStyle/>
                    <a:p>
                      <a:pPr marL="0" marR="0" algn="ctr" fontAlgn="base">
                        <a:spcBef>
                          <a:spcPts val="0"/>
                        </a:spcBef>
                        <a:spcAft>
                          <a:spcPts val="0"/>
                        </a:spcAft>
                      </a:pPr>
                      <a:r>
                        <a:rPr lang="en-US" sz="1200" b="0" dirty="0">
                          <a:effectLst/>
                        </a:rPr>
                        <a:t>Opening plenary​</a:t>
                      </a:r>
                      <a:endParaRPr lang="en-US" sz="1400" b="0" dirty="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dirty="0">
                          <a:effectLst/>
                        </a:rPr>
                        <a:t>9:00 AM - 9:30 AM​</a:t>
                      </a:r>
                      <a:endParaRPr lang="en-US" sz="1200" dirty="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30​</a:t>
                      </a:r>
                      <a:endParaRPr lang="en-US" sz="1200">
                        <a:effectLst/>
                        <a:latin typeface="Calibri" panose="020F0502020204030204" pitchFamily="34" charset="0"/>
                        <a:ea typeface="+mn-ea"/>
                      </a:endParaRPr>
                    </a:p>
                  </a:txBody>
                  <a:tcPr marL="7529" marR="7529" marT="7529" marB="7529" anchor="ctr"/>
                </a:tc>
                <a:tc>
                  <a:txBody>
                    <a:bodyPr/>
                    <a:lstStyle/>
                    <a:p>
                      <a:pPr marL="0" marR="0" fontAlgn="base">
                        <a:spcBef>
                          <a:spcPts val="0"/>
                        </a:spcBef>
                        <a:spcAft>
                          <a:spcPts val="0"/>
                        </a:spcAft>
                      </a:pPr>
                      <a:r>
                        <a:rPr lang="en-US" sz="1200">
                          <a:effectLst/>
                        </a:rPr>
                        <a:t> ​</a:t>
                      </a:r>
                      <a:endParaRPr lang="en-US" sz="1200">
                        <a:effectLst/>
                        <a:latin typeface="Calibri" panose="020F0502020204030204" pitchFamily="34" charset="0"/>
                        <a:ea typeface="Calibri" panose="020F0502020204030204" pitchFamily="34" charset="0"/>
                      </a:endParaRPr>
                    </a:p>
                  </a:txBody>
                  <a:tcPr marL="7529" marR="7529" marT="7529" marB="7529" anchor="ctr"/>
                </a:tc>
                <a:extLst>
                  <a:ext uri="{0D108BD9-81ED-4DB2-BD59-A6C34878D82A}">
                    <a16:rowId xmlns:a16="http://schemas.microsoft.com/office/drawing/2014/main" val="1153778071"/>
                  </a:ext>
                </a:extLst>
              </a:tr>
              <a:tr h="435360">
                <a:tc>
                  <a:txBody>
                    <a:bodyPr/>
                    <a:lstStyle/>
                    <a:p>
                      <a:pPr marL="0" marR="0" algn="ctr" fontAlgn="base">
                        <a:spcBef>
                          <a:spcPts val="0"/>
                        </a:spcBef>
                        <a:spcAft>
                          <a:spcPts val="0"/>
                        </a:spcAft>
                      </a:pPr>
                      <a:r>
                        <a:rPr lang="en-US" sz="1200" b="0" u="sng" dirty="0">
                          <a:solidFill>
                            <a:schemeClr val="bg1"/>
                          </a:solidFill>
                          <a:effectLst/>
                          <a:hlinkClick r:id="rId3">
                            <a:extLst>
                              <a:ext uri="{A12FA001-AC4F-418D-AE19-62706E023703}">
                                <ahyp:hlinkClr xmlns:ahyp="http://schemas.microsoft.com/office/drawing/2018/hyperlinkcolor" val="tx"/>
                              </a:ext>
                            </a:extLst>
                          </a:hlinkClick>
                        </a:rPr>
                        <a:t>Click a photo of yourself/your desk and upload it on Impact moments</a:t>
                      </a:r>
                      <a:r>
                        <a:rPr lang="en-US" sz="1200" b="0" dirty="0">
                          <a:solidFill>
                            <a:schemeClr val="bg1"/>
                          </a:solidFill>
                          <a:effectLst/>
                        </a:rPr>
                        <a:t>​</a:t>
                      </a:r>
                      <a:endParaRPr lang="en-US" sz="1400" b="0" dirty="0">
                        <a:solidFill>
                          <a:schemeClr val="bg1"/>
                        </a:solidFill>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dirty="0">
                          <a:effectLst/>
                        </a:rPr>
                        <a:t>9:30 AM - 9:35 AM​</a:t>
                      </a:r>
                      <a:endParaRPr lang="en-US" sz="1200" dirty="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5​</a:t>
                      </a:r>
                      <a:endParaRPr lang="en-US" sz="1200">
                        <a:effectLst/>
                        <a:latin typeface="Calibri" panose="020F0502020204030204" pitchFamily="34" charset="0"/>
                        <a:ea typeface="+mn-ea"/>
                      </a:endParaRPr>
                    </a:p>
                  </a:txBody>
                  <a:tcPr marL="7529" marR="7529" marT="7529" marB="7529" anchor="ctr"/>
                </a:tc>
                <a:tc>
                  <a:txBody>
                    <a:bodyPr/>
                    <a:lstStyle/>
                    <a:p>
                      <a:pPr marL="0" marR="0" fontAlgn="base">
                        <a:spcBef>
                          <a:spcPts val="0"/>
                        </a:spcBef>
                        <a:spcAft>
                          <a:spcPts val="0"/>
                        </a:spcAft>
                      </a:pPr>
                      <a:r>
                        <a:rPr lang="en-US" sz="1200">
                          <a:effectLst/>
                        </a:rPr>
                        <a:t>​</a:t>
                      </a:r>
                      <a:endParaRPr lang="en-US" sz="120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1861431084"/>
                  </a:ext>
                </a:extLst>
              </a:tr>
              <a:tr h="574743">
                <a:tc>
                  <a:txBody>
                    <a:bodyPr/>
                    <a:lstStyle/>
                    <a:p>
                      <a:pPr marL="0" marR="0" algn="ctr" fontAlgn="base">
                        <a:spcBef>
                          <a:spcPts val="0"/>
                        </a:spcBef>
                        <a:spcAft>
                          <a:spcPts val="0"/>
                        </a:spcAft>
                      </a:pPr>
                      <a:r>
                        <a:rPr lang="en-US" sz="1200" b="0" dirty="0">
                          <a:effectLst/>
                        </a:rPr>
                        <a:t>Reading &amp; Reviewing (6 </a:t>
                      </a:r>
                      <a:r>
                        <a:rPr lang="en-US" sz="1200" b="0" dirty="0" err="1">
                          <a:effectLst/>
                        </a:rPr>
                        <a:t>pgs</a:t>
                      </a:r>
                      <a:r>
                        <a:rPr lang="en-US" sz="1200" b="0" dirty="0">
                          <a:effectLst/>
                        </a:rPr>
                        <a:t>)​</a:t>
                      </a:r>
                      <a:endParaRPr lang="en-US" sz="1400" b="0" dirty="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dirty="0">
                          <a:effectLst/>
                        </a:rPr>
                        <a:t>9:35 AM - 11:00 AM​</a:t>
                      </a:r>
                      <a:endParaRPr lang="en-US" sz="1200" dirty="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85​</a:t>
                      </a:r>
                      <a:endParaRPr lang="en-US" sz="1200">
                        <a:effectLst/>
                        <a:latin typeface="Calibri" panose="020F0502020204030204" pitchFamily="34" charset="0"/>
                        <a:ea typeface="+mn-ea"/>
                      </a:endParaRPr>
                    </a:p>
                  </a:txBody>
                  <a:tcPr marL="7529" marR="7529" marT="7529" marB="7529" anchor="ctr"/>
                </a:tc>
                <a:tc>
                  <a:txBody>
                    <a:bodyPr/>
                    <a:lstStyle/>
                    <a:p>
                      <a:pPr marL="0" marR="0" fontAlgn="base">
                        <a:spcBef>
                          <a:spcPts val="0"/>
                        </a:spcBef>
                        <a:spcAft>
                          <a:spcPts val="0"/>
                        </a:spcAft>
                      </a:pPr>
                      <a:r>
                        <a:rPr lang="en-US" sz="1200" dirty="0">
                          <a:effectLst/>
                        </a:rPr>
                        <a:t>Read (6  </a:t>
                      </a:r>
                      <a:r>
                        <a:rPr lang="en-US" sz="1200" dirty="0" err="1">
                          <a:effectLst/>
                        </a:rPr>
                        <a:t>pgs</a:t>
                      </a:r>
                      <a:r>
                        <a:rPr lang="en-US" sz="1200" dirty="0">
                          <a:effectLst/>
                        </a:rPr>
                        <a:t>) - 30 mins, ​</a:t>
                      </a:r>
                      <a:br>
                        <a:rPr lang="en-US" sz="1200" dirty="0">
                          <a:effectLst/>
                        </a:rPr>
                      </a:br>
                      <a:r>
                        <a:rPr lang="en-US" sz="1200" dirty="0">
                          <a:effectLst/>
                        </a:rPr>
                        <a:t>Review (6 </a:t>
                      </a:r>
                      <a:r>
                        <a:rPr lang="en-US" sz="1200" dirty="0" err="1">
                          <a:effectLst/>
                        </a:rPr>
                        <a:t>pgs</a:t>
                      </a:r>
                      <a:r>
                        <a:rPr lang="en-US" sz="1200" dirty="0">
                          <a:effectLst/>
                        </a:rPr>
                        <a:t>) - 30 mins​</a:t>
                      </a:r>
                      <a:endParaRPr lang="en-US" sz="1200" dirty="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1395904151"/>
                  </a:ext>
                </a:extLst>
              </a:tr>
              <a:tr h="295978">
                <a:tc>
                  <a:txBody>
                    <a:bodyPr/>
                    <a:lstStyle/>
                    <a:p>
                      <a:pPr marL="0" marR="0" algn="ctr" fontAlgn="base">
                        <a:spcBef>
                          <a:spcPts val="0"/>
                        </a:spcBef>
                        <a:spcAft>
                          <a:spcPts val="0"/>
                        </a:spcAft>
                      </a:pPr>
                      <a:r>
                        <a:rPr lang="en-US" sz="1200" b="0">
                          <a:effectLst/>
                        </a:rPr>
                        <a:t>Break/ Connect with leads​</a:t>
                      </a:r>
                      <a:endParaRPr lang="en-US" sz="1400" b="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a:effectLst/>
                        </a:rPr>
                        <a:t>11:00 AM - 11:15 AM​</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dirty="0">
                          <a:effectLst/>
                        </a:rPr>
                        <a:t>15​</a:t>
                      </a:r>
                      <a:endParaRPr lang="en-US" sz="1200" dirty="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 ​</a:t>
                      </a:r>
                      <a:endParaRPr lang="en-US" sz="120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2121749116"/>
                  </a:ext>
                </a:extLst>
              </a:tr>
              <a:tr h="714126">
                <a:tc>
                  <a:txBody>
                    <a:bodyPr/>
                    <a:lstStyle/>
                    <a:p>
                      <a:pPr marL="0" marR="0" algn="ctr" fontAlgn="base">
                        <a:spcBef>
                          <a:spcPts val="0"/>
                        </a:spcBef>
                        <a:spcAft>
                          <a:spcPts val="0"/>
                        </a:spcAft>
                      </a:pPr>
                      <a:r>
                        <a:rPr lang="en-US" sz="1200" b="0">
                          <a:effectLst/>
                        </a:rPr>
                        <a:t>Reading &amp; Reviewing (6 pgs)​</a:t>
                      </a:r>
                      <a:endParaRPr lang="en-US" sz="1400" b="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a:effectLst/>
                        </a:rPr>
                        <a:t>11:15 AM - 12:45 PM​</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90​</a:t>
                      </a:r>
                      <a:endParaRPr lang="en-US" sz="1200">
                        <a:effectLst/>
                        <a:latin typeface="Calibri" panose="020F0502020204030204" pitchFamily="34" charset="0"/>
                        <a:ea typeface="+mn-ea"/>
                      </a:endParaRPr>
                    </a:p>
                  </a:txBody>
                  <a:tcPr marL="7529" marR="7529" marT="7529" marB="7529" anchor="ctr"/>
                </a:tc>
                <a:tc>
                  <a:txBody>
                    <a:bodyPr/>
                    <a:lstStyle/>
                    <a:p>
                      <a:pPr marL="0" marR="0" fontAlgn="base">
                        <a:spcBef>
                          <a:spcPts val="0"/>
                        </a:spcBef>
                        <a:spcAft>
                          <a:spcPts val="0"/>
                        </a:spcAft>
                      </a:pPr>
                      <a:r>
                        <a:rPr lang="en-US" sz="1200">
                          <a:effectLst/>
                        </a:rPr>
                        <a:t>Read (6  </a:t>
                      </a:r>
                      <a:r>
                        <a:rPr lang="en-US" sz="1200" err="1">
                          <a:effectLst/>
                        </a:rPr>
                        <a:t>pgs</a:t>
                      </a:r>
                      <a:r>
                        <a:rPr lang="en-US" sz="1200">
                          <a:effectLst/>
                        </a:rPr>
                        <a:t>) - 30 mins, ​</a:t>
                      </a:r>
                      <a:br>
                        <a:rPr lang="en-US" sz="1200">
                          <a:effectLst/>
                        </a:rPr>
                      </a:br>
                      <a:r>
                        <a:rPr lang="en-US" sz="1200">
                          <a:effectLst/>
                        </a:rPr>
                        <a:t>Review (6 </a:t>
                      </a:r>
                      <a:r>
                        <a:rPr lang="en-US" sz="1200" err="1">
                          <a:effectLst/>
                        </a:rPr>
                        <a:t>pgs</a:t>
                      </a:r>
                      <a:r>
                        <a:rPr lang="en-US" sz="1200">
                          <a:effectLst/>
                        </a:rPr>
                        <a:t>) - 30 mins,​</a:t>
                      </a:r>
                      <a:br>
                        <a:rPr lang="en-US" sz="1200">
                          <a:effectLst/>
                        </a:rPr>
                      </a:br>
                      <a:r>
                        <a:rPr lang="en-US" sz="1200">
                          <a:effectLst/>
                        </a:rPr>
                        <a:t>Read (6 </a:t>
                      </a:r>
                      <a:r>
                        <a:rPr lang="en-US" sz="1200" err="1">
                          <a:effectLst/>
                        </a:rPr>
                        <a:t>pgs</a:t>
                      </a:r>
                      <a:r>
                        <a:rPr lang="en-US" sz="1200">
                          <a:effectLst/>
                        </a:rPr>
                        <a:t>) - 30 mins​</a:t>
                      </a:r>
                      <a:endParaRPr lang="en-US" sz="120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407766459"/>
                  </a:ext>
                </a:extLst>
              </a:tr>
              <a:tr h="435360">
                <a:tc>
                  <a:txBody>
                    <a:bodyPr/>
                    <a:lstStyle/>
                    <a:p>
                      <a:pPr marL="0" marR="0" algn="ctr" fontAlgn="base">
                        <a:spcBef>
                          <a:spcPts val="0"/>
                        </a:spcBef>
                        <a:spcAft>
                          <a:spcPts val="0"/>
                        </a:spcAft>
                      </a:pPr>
                      <a:r>
                        <a:rPr lang="en-US" sz="1200" b="0">
                          <a:effectLst/>
                        </a:rPr>
                        <a:t>Review (6 pgs)​</a:t>
                      </a:r>
                      <a:endParaRPr lang="en-US" sz="1400" b="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a:effectLst/>
                        </a:rPr>
                        <a:t>12:45 PM - 1:15 PM​</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30​</a:t>
                      </a:r>
                      <a:endParaRPr lang="en-US" sz="1200">
                        <a:effectLst/>
                        <a:latin typeface="Calibri" panose="020F0502020204030204" pitchFamily="34" charset="0"/>
                        <a:ea typeface="+mn-ea"/>
                      </a:endParaRPr>
                    </a:p>
                  </a:txBody>
                  <a:tcPr marL="7529" marR="7529" marT="7529" marB="7529" anchor="ctr"/>
                </a:tc>
                <a:tc>
                  <a:txBody>
                    <a:bodyPr/>
                    <a:lstStyle/>
                    <a:p>
                      <a:pPr marL="0" marR="0" fontAlgn="base">
                        <a:spcBef>
                          <a:spcPts val="0"/>
                        </a:spcBef>
                        <a:spcAft>
                          <a:spcPts val="0"/>
                        </a:spcAft>
                      </a:pPr>
                      <a:r>
                        <a:rPr lang="en-US" sz="1200" dirty="0">
                          <a:effectLst/>
                        </a:rPr>
                        <a:t>Review (6  </a:t>
                      </a:r>
                      <a:r>
                        <a:rPr lang="en-US" sz="1200" dirty="0" err="1">
                          <a:effectLst/>
                        </a:rPr>
                        <a:t>pgs</a:t>
                      </a:r>
                      <a:r>
                        <a:rPr lang="en-US" sz="1200" dirty="0">
                          <a:effectLst/>
                        </a:rPr>
                        <a:t>) - 30 mins​</a:t>
                      </a:r>
                      <a:endParaRPr lang="en-US" sz="1200" dirty="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4053698483"/>
                  </a:ext>
                </a:extLst>
              </a:tr>
              <a:tr h="197227">
                <a:tc>
                  <a:txBody>
                    <a:bodyPr/>
                    <a:lstStyle/>
                    <a:p>
                      <a:pPr marL="0" marR="0" algn="ctr" fontAlgn="base">
                        <a:spcBef>
                          <a:spcPts val="0"/>
                        </a:spcBef>
                        <a:spcAft>
                          <a:spcPts val="0"/>
                        </a:spcAft>
                      </a:pPr>
                      <a:r>
                        <a:rPr lang="en-US" sz="1200" b="0">
                          <a:effectLst/>
                        </a:rPr>
                        <a:t>Lunch​</a:t>
                      </a:r>
                      <a:endParaRPr lang="en-US" sz="1400" b="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a:effectLst/>
                        </a:rPr>
                        <a:t>1:15 PM - 2:00 PM​</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30​</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dirty="0">
                          <a:effectLst/>
                        </a:rPr>
                        <a:t> ​</a:t>
                      </a:r>
                      <a:endParaRPr lang="en-US" sz="1200" dirty="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2772528272"/>
                  </a:ext>
                </a:extLst>
              </a:tr>
              <a:tr h="295978">
                <a:tc>
                  <a:txBody>
                    <a:bodyPr/>
                    <a:lstStyle/>
                    <a:p>
                      <a:pPr marL="0" marR="0" algn="ctr" fontAlgn="base">
                        <a:spcBef>
                          <a:spcPts val="0"/>
                        </a:spcBef>
                        <a:spcAft>
                          <a:spcPts val="0"/>
                        </a:spcAft>
                      </a:pPr>
                      <a:r>
                        <a:rPr lang="en-US" sz="1200" b="0">
                          <a:effectLst/>
                        </a:rPr>
                        <a:t>World Climate change - Training​</a:t>
                      </a:r>
                      <a:endParaRPr lang="en-US" sz="1400" b="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a:effectLst/>
                        </a:rPr>
                        <a:t>2:00 PM – 3:00 PM ​</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60​</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dirty="0">
                          <a:effectLst/>
                        </a:rPr>
                        <a:t>​</a:t>
                      </a:r>
                      <a:endParaRPr lang="en-US" sz="1200" dirty="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2366171837"/>
                  </a:ext>
                </a:extLst>
              </a:tr>
              <a:tr h="197227">
                <a:tc>
                  <a:txBody>
                    <a:bodyPr/>
                    <a:lstStyle/>
                    <a:p>
                      <a:pPr marL="0" marR="0" algn="ctr" fontAlgn="base">
                        <a:spcBef>
                          <a:spcPts val="0"/>
                        </a:spcBef>
                        <a:spcAft>
                          <a:spcPts val="0"/>
                        </a:spcAft>
                      </a:pPr>
                      <a:r>
                        <a:rPr lang="en-US" sz="1200" b="0">
                          <a:effectLst/>
                        </a:rPr>
                        <a:t>Read (6 pgs)​</a:t>
                      </a:r>
                      <a:endParaRPr lang="en-US" sz="1400" b="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a:effectLst/>
                        </a:rPr>
                        <a:t>3:00 PM - 3:30 PM​</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30​</a:t>
                      </a:r>
                      <a:endParaRPr lang="en-US" sz="1200">
                        <a:effectLst/>
                        <a:latin typeface="Calibri" panose="020F0502020204030204" pitchFamily="34" charset="0"/>
                        <a:ea typeface="+mn-ea"/>
                      </a:endParaRPr>
                    </a:p>
                  </a:txBody>
                  <a:tcPr marL="7529" marR="7529" marT="7529" marB="7529" anchor="ctr"/>
                </a:tc>
                <a:tc>
                  <a:txBody>
                    <a:bodyPr/>
                    <a:lstStyle/>
                    <a:p>
                      <a:pPr marL="0" marR="0" fontAlgn="base">
                        <a:spcBef>
                          <a:spcPts val="0"/>
                        </a:spcBef>
                        <a:spcAft>
                          <a:spcPts val="0"/>
                        </a:spcAft>
                      </a:pPr>
                      <a:r>
                        <a:rPr lang="en-US" sz="1200" dirty="0">
                          <a:effectLst/>
                        </a:rPr>
                        <a:t>Read (6 </a:t>
                      </a:r>
                      <a:r>
                        <a:rPr lang="en-US" sz="1200" dirty="0" err="1">
                          <a:effectLst/>
                        </a:rPr>
                        <a:t>pgs</a:t>
                      </a:r>
                      <a:r>
                        <a:rPr lang="en-US" sz="1200" dirty="0">
                          <a:effectLst/>
                        </a:rPr>
                        <a:t>) - 30 mins​</a:t>
                      </a:r>
                      <a:endParaRPr lang="en-US" sz="1200" dirty="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1090149044"/>
                  </a:ext>
                </a:extLst>
              </a:tr>
              <a:tr h="853508">
                <a:tc>
                  <a:txBody>
                    <a:bodyPr/>
                    <a:lstStyle/>
                    <a:p>
                      <a:pPr marL="0" marR="0" algn="ctr" fontAlgn="base">
                        <a:spcBef>
                          <a:spcPts val="0"/>
                        </a:spcBef>
                        <a:spcAft>
                          <a:spcPts val="0"/>
                        </a:spcAft>
                      </a:pPr>
                      <a:r>
                        <a:rPr lang="en-US" sz="1200" b="0">
                          <a:effectLst/>
                        </a:rPr>
                        <a:t>Reading &amp; Reviewing (6 pgs)​</a:t>
                      </a:r>
                      <a:endParaRPr lang="en-US" sz="1400" b="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a:effectLst/>
                        </a:rPr>
                        <a:t>3:30 PM - 5:00 PM​</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90​</a:t>
                      </a:r>
                      <a:endParaRPr lang="en-US" sz="1200">
                        <a:effectLst/>
                        <a:latin typeface="Calibri" panose="020F0502020204030204" pitchFamily="34" charset="0"/>
                        <a:ea typeface="+mn-ea"/>
                      </a:endParaRPr>
                    </a:p>
                  </a:txBody>
                  <a:tcPr marL="7529" marR="7529" marT="7529" marB="7529" anchor="ctr"/>
                </a:tc>
                <a:tc>
                  <a:txBody>
                    <a:bodyPr/>
                    <a:lstStyle/>
                    <a:p>
                      <a:pPr marL="0" marR="0" fontAlgn="base">
                        <a:spcBef>
                          <a:spcPts val="0"/>
                        </a:spcBef>
                        <a:spcAft>
                          <a:spcPts val="0"/>
                        </a:spcAft>
                      </a:pPr>
                      <a:r>
                        <a:rPr lang="en-US" sz="1200" dirty="0">
                          <a:effectLst/>
                        </a:rPr>
                        <a:t>Review (6 </a:t>
                      </a:r>
                      <a:r>
                        <a:rPr lang="en-US" sz="1200" dirty="0" err="1">
                          <a:effectLst/>
                        </a:rPr>
                        <a:t>pgs</a:t>
                      </a:r>
                      <a:r>
                        <a:rPr lang="en-US" sz="1200" dirty="0">
                          <a:effectLst/>
                        </a:rPr>
                        <a:t>) - 30 mins​</a:t>
                      </a:r>
                      <a:br>
                        <a:rPr lang="en-US" sz="1200" dirty="0">
                          <a:effectLst/>
                        </a:rPr>
                      </a:br>
                      <a:r>
                        <a:rPr lang="en-US" sz="1200" dirty="0">
                          <a:effectLst/>
                        </a:rPr>
                        <a:t>Read (6  </a:t>
                      </a:r>
                      <a:r>
                        <a:rPr lang="en-US" sz="1200" dirty="0" err="1">
                          <a:effectLst/>
                        </a:rPr>
                        <a:t>pgs</a:t>
                      </a:r>
                      <a:r>
                        <a:rPr lang="en-US" sz="1200" dirty="0">
                          <a:effectLst/>
                        </a:rPr>
                        <a:t>) - 30 mins, ​</a:t>
                      </a:r>
                      <a:br>
                        <a:rPr lang="en-US" sz="1200" dirty="0">
                          <a:effectLst/>
                        </a:rPr>
                      </a:br>
                      <a:r>
                        <a:rPr lang="en-US" sz="1200" dirty="0">
                          <a:effectLst/>
                        </a:rPr>
                        <a:t>Review (6 </a:t>
                      </a:r>
                      <a:r>
                        <a:rPr lang="en-US" sz="1200" dirty="0" err="1">
                          <a:effectLst/>
                        </a:rPr>
                        <a:t>pgs</a:t>
                      </a:r>
                      <a:r>
                        <a:rPr lang="en-US" sz="1200" dirty="0">
                          <a:effectLst/>
                        </a:rPr>
                        <a:t>) - 30 mins​</a:t>
                      </a:r>
                      <a:endParaRPr lang="en-US" sz="1200" dirty="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3803727907"/>
                  </a:ext>
                </a:extLst>
              </a:tr>
              <a:tr h="197227">
                <a:tc>
                  <a:txBody>
                    <a:bodyPr/>
                    <a:lstStyle/>
                    <a:p>
                      <a:pPr marL="0" marR="0" algn="ctr" fontAlgn="base">
                        <a:spcBef>
                          <a:spcPts val="0"/>
                        </a:spcBef>
                        <a:spcAft>
                          <a:spcPts val="0"/>
                        </a:spcAft>
                      </a:pPr>
                      <a:r>
                        <a:rPr lang="en-US" sz="1200" b="0">
                          <a:effectLst/>
                        </a:rPr>
                        <a:t>Break/ Connect with leads​</a:t>
                      </a:r>
                      <a:endParaRPr lang="en-US" sz="1400" b="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a:effectLst/>
                        </a:rPr>
                        <a:t>5:00 PM - 5:15 PM​</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15​</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dirty="0">
                          <a:effectLst/>
                        </a:rPr>
                        <a:t> ​</a:t>
                      </a:r>
                      <a:endParaRPr lang="en-US" sz="1200" dirty="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3339532441"/>
                  </a:ext>
                </a:extLst>
              </a:tr>
              <a:tr h="435360">
                <a:tc>
                  <a:txBody>
                    <a:bodyPr/>
                    <a:lstStyle/>
                    <a:p>
                      <a:pPr marL="0" marR="0" algn="ctr" fontAlgn="base">
                        <a:spcBef>
                          <a:spcPts val="0"/>
                        </a:spcBef>
                        <a:spcAft>
                          <a:spcPts val="0"/>
                        </a:spcAft>
                      </a:pPr>
                      <a:r>
                        <a:rPr lang="en-US" sz="1200" b="0">
                          <a:effectLst/>
                        </a:rPr>
                        <a:t>Reading &amp; Reviewing (3 </a:t>
                      </a:r>
                      <a:r>
                        <a:rPr lang="en-US" sz="1200" b="0" err="1">
                          <a:effectLst/>
                        </a:rPr>
                        <a:t>pgs</a:t>
                      </a:r>
                      <a:r>
                        <a:rPr lang="en-US" sz="1200" b="0">
                          <a:effectLst/>
                        </a:rPr>
                        <a:t>)​</a:t>
                      </a:r>
                      <a:endParaRPr lang="en-US" sz="1400" b="0">
                        <a:effectLst/>
                        <a:latin typeface="Calibri" panose="020F0502020204030204" pitchFamily="34" charset="0"/>
                        <a:ea typeface="Calibri" panose="020F0502020204030204" pitchFamily="34" charset="0"/>
                      </a:endParaRPr>
                    </a:p>
                  </a:txBody>
                  <a:tcPr marL="7529" marR="7529" marT="7529" marB="7529" anchor="ctr"/>
                </a:tc>
                <a:tc>
                  <a:txBody>
                    <a:bodyPr/>
                    <a:lstStyle/>
                    <a:p>
                      <a:pPr marL="0" marR="0" algn="ctr" fontAlgn="base">
                        <a:spcBef>
                          <a:spcPts val="0"/>
                        </a:spcBef>
                        <a:spcAft>
                          <a:spcPts val="0"/>
                        </a:spcAft>
                      </a:pPr>
                      <a:r>
                        <a:rPr lang="en-US" sz="1200">
                          <a:effectLst/>
                        </a:rPr>
                        <a:t>5:15 PM - 5:45 PM​</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30​</a:t>
                      </a:r>
                      <a:endParaRPr lang="en-US" sz="1200">
                        <a:effectLst/>
                        <a:latin typeface="Calibri" panose="020F0502020204030204" pitchFamily="34" charset="0"/>
                        <a:ea typeface="+mn-ea"/>
                      </a:endParaRPr>
                    </a:p>
                  </a:txBody>
                  <a:tcPr marL="7529" marR="7529" marT="7529" marB="7529" anchor="ctr"/>
                </a:tc>
                <a:tc>
                  <a:txBody>
                    <a:bodyPr/>
                    <a:lstStyle/>
                    <a:p>
                      <a:pPr marL="0" marR="0" fontAlgn="base">
                        <a:spcBef>
                          <a:spcPts val="0"/>
                        </a:spcBef>
                        <a:spcAft>
                          <a:spcPts val="0"/>
                        </a:spcAft>
                      </a:pPr>
                      <a:r>
                        <a:rPr lang="en-US" sz="1200" dirty="0">
                          <a:effectLst/>
                        </a:rPr>
                        <a:t>Read (3 </a:t>
                      </a:r>
                      <a:r>
                        <a:rPr lang="en-US" sz="1200" dirty="0" err="1">
                          <a:effectLst/>
                        </a:rPr>
                        <a:t>pgs</a:t>
                      </a:r>
                      <a:r>
                        <a:rPr lang="en-US" sz="1200" dirty="0">
                          <a:effectLst/>
                        </a:rPr>
                        <a:t>) - 15 mins, ​</a:t>
                      </a:r>
                      <a:br>
                        <a:rPr lang="en-US" sz="1200" dirty="0">
                          <a:effectLst/>
                        </a:rPr>
                      </a:br>
                      <a:r>
                        <a:rPr lang="en-US" sz="1200" dirty="0">
                          <a:effectLst/>
                        </a:rPr>
                        <a:t>Review (3 </a:t>
                      </a:r>
                      <a:r>
                        <a:rPr lang="en-US" sz="1200" dirty="0" err="1">
                          <a:effectLst/>
                        </a:rPr>
                        <a:t>pgs</a:t>
                      </a:r>
                      <a:r>
                        <a:rPr lang="en-US" sz="1200" dirty="0">
                          <a:effectLst/>
                        </a:rPr>
                        <a:t>) - 15 mins​</a:t>
                      </a:r>
                      <a:endParaRPr lang="en-US" sz="1200" dirty="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567878418"/>
                  </a:ext>
                </a:extLst>
              </a:tr>
              <a:tr h="373710">
                <a:tc>
                  <a:txBody>
                    <a:bodyPr/>
                    <a:lstStyle/>
                    <a:p>
                      <a:pPr marL="0" marR="0" algn="ctr" fontAlgn="base">
                        <a:spcBef>
                          <a:spcPts val="0"/>
                        </a:spcBef>
                        <a:spcAft>
                          <a:spcPts val="0"/>
                        </a:spcAft>
                      </a:pPr>
                      <a:r>
                        <a:rPr lang="en-US" sz="1200" b="0" kern="1200" dirty="0">
                          <a:solidFill>
                            <a:schemeClr val="lt1"/>
                          </a:solidFill>
                          <a:effectLst/>
                          <a:latin typeface="+mn-lt"/>
                          <a:ea typeface="+mn-ea"/>
                          <a:cs typeface="+mn-cs"/>
                        </a:rPr>
                        <a:t>Closing Plenary/ Upload files​</a:t>
                      </a:r>
                    </a:p>
                  </a:txBody>
                  <a:tcPr marL="7529" marR="7529" marT="7529" marB="7529" anchor="ctr"/>
                </a:tc>
                <a:tc>
                  <a:txBody>
                    <a:bodyPr/>
                    <a:lstStyle/>
                    <a:p>
                      <a:pPr marL="0" marR="0" algn="ctr" fontAlgn="base">
                        <a:spcBef>
                          <a:spcPts val="0"/>
                        </a:spcBef>
                        <a:spcAft>
                          <a:spcPts val="0"/>
                        </a:spcAft>
                      </a:pPr>
                      <a:r>
                        <a:rPr lang="en-US" sz="1200">
                          <a:effectLst/>
                        </a:rPr>
                        <a:t>5:45 PM - 6:00 PM​</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a:effectLst/>
                        </a:rPr>
                        <a:t>15</a:t>
                      </a:r>
                      <a:endParaRPr lang="en-US" sz="1200">
                        <a:effectLst/>
                        <a:latin typeface="Calibri" panose="020F0502020204030204" pitchFamily="34" charset="0"/>
                        <a:ea typeface="+mn-ea"/>
                      </a:endParaRPr>
                    </a:p>
                  </a:txBody>
                  <a:tcPr marL="7529" marR="7529" marT="7529" marB="7529" anchor="ctr"/>
                </a:tc>
                <a:tc>
                  <a:txBody>
                    <a:bodyPr/>
                    <a:lstStyle/>
                    <a:p>
                      <a:pPr marL="0" marR="0" algn="ctr" fontAlgn="base">
                        <a:spcBef>
                          <a:spcPts val="0"/>
                        </a:spcBef>
                        <a:spcAft>
                          <a:spcPts val="0"/>
                        </a:spcAft>
                      </a:pPr>
                      <a:r>
                        <a:rPr lang="en-US" sz="1200" dirty="0">
                          <a:effectLst/>
                        </a:rPr>
                        <a:t>​</a:t>
                      </a:r>
                      <a:endParaRPr lang="en-US" sz="1200" dirty="0">
                        <a:effectLst/>
                        <a:latin typeface="Calibri" panose="020F0502020204030204" pitchFamily="34" charset="0"/>
                        <a:ea typeface="+mn-ea"/>
                      </a:endParaRPr>
                    </a:p>
                  </a:txBody>
                  <a:tcPr marL="7529" marR="7529" marT="7529" marB="7529" anchor="ctr"/>
                </a:tc>
                <a:extLst>
                  <a:ext uri="{0D108BD9-81ED-4DB2-BD59-A6C34878D82A}">
                    <a16:rowId xmlns:a16="http://schemas.microsoft.com/office/drawing/2014/main" val="633204357"/>
                  </a:ext>
                </a:extLst>
              </a:tr>
            </a:tbl>
          </a:graphicData>
        </a:graphic>
      </p:graphicFrame>
    </p:spTree>
    <p:extLst>
      <p:ext uri="{BB962C8B-B14F-4D97-AF65-F5344CB8AC3E}">
        <p14:creationId xmlns:p14="http://schemas.microsoft.com/office/powerpoint/2010/main" val="334663617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type="chart" sz="quarter" idx="15"/>
            <p:extLst>
              <p:ext uri="{D42A27DB-BD31-4B8C-83A1-F6EECF244321}">
                <p14:modId xmlns:p14="http://schemas.microsoft.com/office/powerpoint/2010/main" val="4197180370"/>
              </p:ext>
            </p:extLst>
          </p:nvPr>
        </p:nvGraphicFramePr>
        <p:xfrm>
          <a:off x="469900" y="1017589"/>
          <a:ext cx="11252200" cy="5281616"/>
        </p:xfrm>
        <a:graphic>
          <a:graphicData uri="http://schemas.openxmlformats.org/drawingml/2006/table">
            <a:tbl>
              <a:tblPr firstRow="1" bandRow="1">
                <a:tableStyleId>{5C22544A-7EE6-4342-B048-85BDC9FD1C3A}</a:tableStyleId>
              </a:tblPr>
              <a:tblGrid>
                <a:gridCol w="3774916">
                  <a:extLst>
                    <a:ext uri="{9D8B030D-6E8A-4147-A177-3AD203B41FA5}">
                      <a16:colId xmlns:a16="http://schemas.microsoft.com/office/drawing/2014/main" val="20000"/>
                    </a:ext>
                  </a:extLst>
                </a:gridCol>
                <a:gridCol w="3738642">
                  <a:extLst>
                    <a:ext uri="{9D8B030D-6E8A-4147-A177-3AD203B41FA5}">
                      <a16:colId xmlns:a16="http://schemas.microsoft.com/office/drawing/2014/main" val="20001"/>
                    </a:ext>
                  </a:extLst>
                </a:gridCol>
                <a:gridCol w="3738642">
                  <a:extLst>
                    <a:ext uri="{9D8B030D-6E8A-4147-A177-3AD203B41FA5}">
                      <a16:colId xmlns:a16="http://schemas.microsoft.com/office/drawing/2014/main" val="20002"/>
                    </a:ext>
                  </a:extLst>
                </a:gridCol>
              </a:tblGrid>
              <a:tr h="399106">
                <a:tc>
                  <a:txBody>
                    <a:bodyPr/>
                    <a:lstStyle/>
                    <a:p>
                      <a:pPr algn="ctr"/>
                      <a:r>
                        <a:rPr lang="en-GB" sz="1600" b="1" dirty="0">
                          <a:solidFill>
                            <a:schemeClr val="accent1"/>
                          </a:solidFill>
                          <a:latin typeface="+mj-lt"/>
                        </a:rPr>
                        <a:t>Name</a:t>
                      </a: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600" b="1">
                          <a:solidFill>
                            <a:schemeClr val="accent1"/>
                          </a:solidFill>
                          <a:latin typeface="+mj-lt"/>
                        </a:rPr>
                        <a:t>Email </a:t>
                      </a: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GB" sz="1600" b="1" dirty="0">
                          <a:solidFill>
                            <a:schemeClr val="accent1"/>
                          </a:solidFill>
                          <a:latin typeface="+mj-lt"/>
                        </a:rPr>
                        <a:t>Backup</a:t>
                      </a: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45725">
                <a:tc>
                  <a:txBody>
                    <a:bodyPr/>
                    <a:lstStyle/>
                    <a:p>
                      <a:r>
                        <a:rPr lang="en-US" sz="1300" kern="1200" dirty="0">
                          <a:solidFill>
                            <a:schemeClr val="tx1"/>
                          </a:solidFill>
                          <a:latin typeface="+mn-lt"/>
                          <a:ea typeface="+mn-ea"/>
                          <a:cs typeface="+mn-cs"/>
                        </a:rPr>
                        <a:t>Anand Tiwari</a:t>
                      </a:r>
                      <a:endParaRPr lang="en-GB" sz="1300" kern="1200" dirty="0">
                        <a:solidFill>
                          <a:schemeClr val="tx1"/>
                        </a:solidFill>
                        <a:latin typeface="+mn-lt"/>
                        <a:ea typeface="+mn-ea"/>
                        <a:cs typeface="+mn-cs"/>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1219170" rtl="0" eaLnBrk="1" latinLnBrk="0" hangingPunct="1"/>
                      <a:r>
                        <a:rPr lang="en-US" sz="1300" kern="1200" dirty="0">
                          <a:solidFill>
                            <a:schemeClr val="tx1"/>
                          </a:solidFill>
                          <a:latin typeface="+mn-lt"/>
                          <a:ea typeface="+mn-ea"/>
                          <a:cs typeface="+mn-cs"/>
                          <a:hlinkClick r:id="rId2"/>
                        </a:rPr>
                        <a:t>anantiwari@DELOITTE.com</a:t>
                      </a:r>
                      <a:endParaRPr lang="en-GB" sz="1300" kern="1200" dirty="0">
                        <a:solidFill>
                          <a:schemeClr val="tx1"/>
                        </a:solidFill>
                        <a:latin typeface="+mn-lt"/>
                        <a:ea typeface="+mn-ea"/>
                        <a:cs typeface="+mn-cs"/>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hlinkClick r:id="rId3"/>
                        </a:rPr>
                        <a:t>sgoparaju@DELOITTE.com</a:t>
                      </a:r>
                      <a:r>
                        <a:rPr lang="en-GB" sz="1300" dirty="0">
                          <a:solidFill>
                            <a:schemeClr val="tx1"/>
                          </a:solidFill>
                        </a:rPr>
                        <a:t> </a:t>
                      </a: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45725">
                <a:tc>
                  <a:txBody>
                    <a:bodyPr/>
                    <a:lstStyle/>
                    <a:p>
                      <a:r>
                        <a:rPr lang="en-GB" sz="1300" kern="1200" dirty="0">
                          <a:solidFill>
                            <a:schemeClr val="tx1"/>
                          </a:solidFill>
                          <a:latin typeface="+mn-lt"/>
                          <a:ea typeface="+mn-ea"/>
                          <a:cs typeface="+mn-cs"/>
                        </a:rPr>
                        <a:t>Deepak Rawat</a:t>
                      </a: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1219170" rtl="0" eaLnBrk="1" latinLnBrk="0" hangingPunct="1"/>
                      <a:r>
                        <a:rPr lang="en-GB" sz="1300" kern="1200" dirty="0">
                          <a:solidFill>
                            <a:schemeClr val="tx1"/>
                          </a:solidFill>
                          <a:latin typeface="+mn-lt"/>
                          <a:ea typeface="+mn-ea"/>
                          <a:cs typeface="+mn-cs"/>
                          <a:hlinkClick r:id="rId4"/>
                        </a:rPr>
                        <a:t>derawat@deloitte.com</a:t>
                      </a:r>
                      <a:r>
                        <a:rPr lang="en-GB" sz="1300" kern="1200" dirty="0">
                          <a:solidFill>
                            <a:schemeClr val="tx1"/>
                          </a:solidFill>
                          <a:latin typeface="+mn-lt"/>
                          <a:ea typeface="+mn-ea"/>
                          <a:cs typeface="+mn-cs"/>
                        </a:rPr>
                        <a:t> </a:t>
                      </a: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300" kern="1200" dirty="0">
                          <a:solidFill>
                            <a:schemeClr val="tx1"/>
                          </a:solidFill>
                          <a:latin typeface="+mn-lt"/>
                          <a:ea typeface="+mn-ea"/>
                          <a:cs typeface="+mn-cs"/>
                          <a:hlinkClick r:id="rId5"/>
                        </a:rPr>
                        <a:t>shahiamin@deloitte.com</a:t>
                      </a:r>
                      <a:r>
                        <a:rPr lang="en-US" sz="1300" kern="1200" dirty="0">
                          <a:solidFill>
                            <a:schemeClr val="tx1"/>
                          </a:solidFill>
                          <a:latin typeface="+mn-lt"/>
                          <a:ea typeface="+mn-ea"/>
                          <a:cs typeface="+mn-cs"/>
                        </a:rPr>
                        <a:t> </a:t>
                      </a:r>
                      <a:endParaRPr lang="en-GB" sz="1300" kern="1200" dirty="0">
                        <a:solidFill>
                          <a:schemeClr val="tx1"/>
                        </a:solidFill>
                        <a:latin typeface="+mn-lt"/>
                        <a:ea typeface="+mn-ea"/>
                        <a:cs typeface="+mn-cs"/>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69085568"/>
                  </a:ext>
                </a:extLst>
              </a:tr>
              <a:tr h="399106">
                <a:tc>
                  <a:txBody>
                    <a:bodyPr/>
                    <a:lstStyle/>
                    <a:p>
                      <a:pPr marL="0" algn="l" rtl="0" eaLnBrk="1" fontAlgn="b" latinLnBrk="0" hangingPunct="1"/>
                      <a:r>
                        <a:rPr lang="en-US" sz="1300" kern="1200" dirty="0">
                          <a:solidFill>
                            <a:schemeClr val="tx1"/>
                          </a:solidFill>
                          <a:latin typeface="+mn-lt"/>
                          <a:ea typeface="+mn-ea"/>
                          <a:cs typeface="+mn-cs"/>
                        </a:rPr>
                        <a:t> Anna Joy</a:t>
                      </a: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a:solidFill>
                            <a:schemeClr val="tx1"/>
                          </a:solidFill>
                          <a:latin typeface="+mn-lt"/>
                          <a:ea typeface="+mn-ea"/>
                          <a:cs typeface="+mn-cs"/>
                        </a:rPr>
                        <a:t> </a:t>
                      </a:r>
                      <a:r>
                        <a:rPr lang="en-US" sz="1300" kern="1200">
                          <a:solidFill>
                            <a:schemeClr val="tx1"/>
                          </a:solidFill>
                          <a:latin typeface="+mn-lt"/>
                          <a:ea typeface="+mn-ea"/>
                          <a:cs typeface="+mn-cs"/>
                          <a:hlinkClick r:id="rId6"/>
                        </a:rPr>
                        <a:t>anjoy@deloitte.com</a:t>
                      </a:r>
                      <a:endParaRPr lang="en-US" sz="1300" kern="120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300" kern="1200" dirty="0">
                          <a:solidFill>
                            <a:schemeClr val="tx1"/>
                          </a:solidFill>
                          <a:latin typeface="+mn-lt"/>
                          <a:ea typeface="+mn-ea"/>
                          <a:cs typeface="+mn-cs"/>
                          <a:hlinkClick r:id="rId7"/>
                        </a:rPr>
                        <a:t>hmayal@deloitte.com</a:t>
                      </a:r>
                      <a:endParaRPr lang="en-GB" sz="1300" kern="1200" dirty="0">
                        <a:solidFill>
                          <a:schemeClr val="tx1"/>
                        </a:solidFill>
                        <a:latin typeface="+mn-lt"/>
                        <a:ea typeface="+mn-ea"/>
                        <a:cs typeface="+mn-cs"/>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399106">
                <a:tc>
                  <a:txBody>
                    <a:bodyPr/>
                    <a:lstStyle/>
                    <a:p>
                      <a:pPr marL="0" algn="l" rtl="0" eaLnBrk="1" fontAlgn="b" latinLnBrk="0" hangingPunct="1"/>
                      <a:r>
                        <a:rPr lang="en-US" sz="1300" kern="1200" dirty="0">
                          <a:solidFill>
                            <a:schemeClr val="tx1"/>
                          </a:solidFill>
                          <a:latin typeface="+mn-lt"/>
                          <a:ea typeface="+mn-ea"/>
                          <a:cs typeface="+mn-cs"/>
                        </a:rPr>
                        <a:t> Heena Handa</a:t>
                      </a: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dirty="0">
                          <a:solidFill>
                            <a:schemeClr val="tx1"/>
                          </a:solidFill>
                          <a:latin typeface="+mn-lt"/>
                          <a:ea typeface="+mn-ea"/>
                          <a:cs typeface="+mn-cs"/>
                        </a:rPr>
                        <a:t> </a:t>
                      </a:r>
                      <a:r>
                        <a:rPr lang="en-US" sz="1300" kern="1200" dirty="0">
                          <a:solidFill>
                            <a:schemeClr val="tx1"/>
                          </a:solidFill>
                          <a:latin typeface="+mn-lt"/>
                          <a:ea typeface="+mn-ea"/>
                          <a:cs typeface="+mn-cs"/>
                          <a:hlinkClick r:id="rId8"/>
                        </a:rPr>
                        <a:t>hhanda@deloitte.com</a:t>
                      </a:r>
                      <a:endParaRPr lang="en-US" sz="1300" kern="1200" dirty="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lvl="0">
                        <a:buNone/>
                      </a:pPr>
                      <a:r>
                        <a:rPr lang="en-GB" sz="1300" kern="1200" noProof="0" dirty="0">
                          <a:solidFill>
                            <a:schemeClr val="tx1"/>
                          </a:solidFill>
                          <a:latin typeface="+mn-lt"/>
                          <a:ea typeface="+mn-ea"/>
                          <a:cs typeface="+mn-cs"/>
                          <a:hlinkClick r:id="rId9"/>
                        </a:rPr>
                        <a:t>aakanksharma@deloitte.com</a:t>
                      </a:r>
                      <a:endParaRPr lang="en-US" sz="1300" kern="1200" dirty="0">
                        <a:solidFill>
                          <a:schemeClr val="tx1"/>
                        </a:solidFill>
                        <a:latin typeface="+mn-lt"/>
                        <a:ea typeface="+mn-ea"/>
                        <a:cs typeface="+mn-cs"/>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399106">
                <a:tc>
                  <a:txBody>
                    <a:bodyPr/>
                    <a:lstStyle/>
                    <a:p>
                      <a:pPr marL="0" algn="l" rtl="0" eaLnBrk="1" fontAlgn="b" latinLnBrk="0" hangingPunct="1"/>
                      <a:r>
                        <a:rPr lang="en-US" sz="1300" kern="1200">
                          <a:solidFill>
                            <a:schemeClr val="tx1"/>
                          </a:solidFill>
                          <a:latin typeface="+mn-lt"/>
                          <a:ea typeface="+mn-ea"/>
                          <a:cs typeface="+mn-cs"/>
                        </a:rPr>
                        <a:t> Poonam Adhikari</a:t>
                      </a: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a:solidFill>
                            <a:schemeClr val="tx1"/>
                          </a:solidFill>
                          <a:latin typeface="+mn-lt"/>
                          <a:ea typeface="+mn-ea"/>
                          <a:cs typeface="+mn-cs"/>
                        </a:rPr>
                        <a:t> </a:t>
                      </a:r>
                      <a:r>
                        <a:rPr lang="en-US" sz="1300" kern="1200">
                          <a:solidFill>
                            <a:schemeClr val="tx1"/>
                          </a:solidFill>
                          <a:latin typeface="+mn-lt"/>
                          <a:ea typeface="+mn-ea"/>
                          <a:cs typeface="+mn-cs"/>
                          <a:hlinkClick r:id="rId10"/>
                        </a:rPr>
                        <a:t>padhikari@DELOITTE.com</a:t>
                      </a:r>
                      <a:endParaRPr lang="en-US" sz="1300" kern="120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hlinkClick r:id="rId11"/>
                        </a:rPr>
                        <a:t>ssrimeghana@deloitte.com</a:t>
                      </a:r>
                      <a:endParaRPr lang="en-GB" sz="1300" dirty="0">
                        <a:solidFill>
                          <a:schemeClr val="tx1"/>
                        </a:solidFill>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399106">
                <a:tc>
                  <a:txBody>
                    <a:bodyPr/>
                    <a:lstStyle/>
                    <a:p>
                      <a:pPr marL="0" algn="l" rtl="0" eaLnBrk="1" fontAlgn="b" latinLnBrk="0" hangingPunct="1"/>
                      <a:r>
                        <a:rPr lang="en-US" sz="1300" kern="1200">
                          <a:solidFill>
                            <a:schemeClr val="tx1"/>
                          </a:solidFill>
                          <a:latin typeface="+mn-lt"/>
                          <a:ea typeface="+mn-ea"/>
                          <a:cs typeface="+mn-cs"/>
                        </a:rPr>
                        <a:t> Riddhi Kothari</a:t>
                      </a: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dirty="0">
                          <a:solidFill>
                            <a:schemeClr val="tx1"/>
                          </a:solidFill>
                          <a:latin typeface="+mn-lt"/>
                          <a:ea typeface="+mn-ea"/>
                          <a:cs typeface="+mn-cs"/>
                        </a:rPr>
                        <a:t> </a:t>
                      </a:r>
                      <a:r>
                        <a:rPr lang="en-US" sz="1300" kern="1200" dirty="0">
                          <a:solidFill>
                            <a:schemeClr val="tx1"/>
                          </a:solidFill>
                          <a:latin typeface="+mn-lt"/>
                          <a:ea typeface="+mn-ea"/>
                          <a:cs typeface="+mn-cs"/>
                          <a:hlinkClick r:id="rId12"/>
                        </a:rPr>
                        <a:t>ridkothari@deloitte.com</a:t>
                      </a:r>
                      <a:endParaRPr lang="en-US" sz="1300" kern="1200" dirty="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hlinkClick r:id="rId13"/>
                        </a:rPr>
                        <a:t>lshinde@deloitte.com</a:t>
                      </a:r>
                      <a:endParaRPr lang="en-GB" sz="1300" dirty="0">
                        <a:solidFill>
                          <a:schemeClr val="tx1"/>
                        </a:solidFill>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399106">
                <a:tc>
                  <a:txBody>
                    <a:bodyPr/>
                    <a:lstStyle/>
                    <a:p>
                      <a:pPr marL="0" algn="l" rtl="0" eaLnBrk="1" fontAlgn="b" latinLnBrk="0" hangingPunct="1"/>
                      <a:r>
                        <a:rPr lang="en-US" sz="1300" kern="1200">
                          <a:solidFill>
                            <a:schemeClr val="tx1"/>
                          </a:solidFill>
                          <a:latin typeface="+mn-lt"/>
                          <a:ea typeface="+mn-ea"/>
                          <a:cs typeface="+mn-cs"/>
                        </a:rPr>
                        <a:t> Ritesh </a:t>
                      </a:r>
                      <a:r>
                        <a:rPr lang="en-US" sz="1300" kern="1200" err="1">
                          <a:solidFill>
                            <a:schemeClr val="tx1"/>
                          </a:solidFill>
                          <a:latin typeface="+mn-lt"/>
                          <a:ea typeface="+mn-ea"/>
                          <a:cs typeface="+mn-cs"/>
                        </a:rPr>
                        <a:t>Namdimalla</a:t>
                      </a:r>
                      <a:endParaRPr lang="en-US" sz="1300" kern="120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dirty="0">
                          <a:solidFill>
                            <a:schemeClr val="tx1"/>
                          </a:solidFill>
                          <a:latin typeface="+mn-lt"/>
                          <a:ea typeface="+mn-ea"/>
                          <a:cs typeface="+mn-cs"/>
                        </a:rPr>
                        <a:t> </a:t>
                      </a:r>
                      <a:r>
                        <a:rPr lang="en-US" sz="1300" kern="1200" dirty="0">
                          <a:solidFill>
                            <a:schemeClr val="tx1"/>
                          </a:solidFill>
                          <a:latin typeface="+mn-lt"/>
                          <a:ea typeface="+mn-ea"/>
                          <a:cs typeface="+mn-cs"/>
                          <a:hlinkClick r:id="rId14"/>
                        </a:rPr>
                        <a:t>nritesh@deloitte.com</a:t>
                      </a:r>
                      <a:endParaRPr lang="en-US" sz="1300" kern="1200" dirty="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hlinkClick r:id="rId15"/>
                        </a:rPr>
                        <a:t>kdraksharam@deloitte.com</a:t>
                      </a:r>
                      <a:endParaRPr lang="en-GB" sz="1300" dirty="0">
                        <a:solidFill>
                          <a:schemeClr val="tx1"/>
                        </a:solidFill>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399106">
                <a:tc>
                  <a:txBody>
                    <a:bodyPr/>
                    <a:lstStyle/>
                    <a:p>
                      <a:pPr marL="0" algn="l" rtl="0" eaLnBrk="1" fontAlgn="b" latinLnBrk="0" hangingPunct="1"/>
                      <a:r>
                        <a:rPr lang="en-US" sz="1300" kern="1200">
                          <a:solidFill>
                            <a:schemeClr val="tx1"/>
                          </a:solidFill>
                          <a:latin typeface="+mn-lt"/>
                          <a:ea typeface="+mn-ea"/>
                          <a:cs typeface="+mn-cs"/>
                        </a:rPr>
                        <a:t> Ruchi Ranjan</a:t>
                      </a: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a:solidFill>
                            <a:schemeClr val="tx1"/>
                          </a:solidFill>
                          <a:latin typeface="+mn-lt"/>
                          <a:ea typeface="+mn-ea"/>
                          <a:cs typeface="+mn-cs"/>
                        </a:rPr>
                        <a:t> </a:t>
                      </a:r>
                      <a:r>
                        <a:rPr lang="en-US" sz="1300" kern="1200">
                          <a:solidFill>
                            <a:schemeClr val="tx1"/>
                          </a:solidFill>
                          <a:latin typeface="+mn-lt"/>
                          <a:ea typeface="+mn-ea"/>
                          <a:cs typeface="+mn-cs"/>
                          <a:hlinkClick r:id="rId16"/>
                        </a:rPr>
                        <a:t>rucranjan@deloitte.com</a:t>
                      </a:r>
                      <a:endParaRPr lang="en-US" sz="1300" kern="120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hlinkClick r:id="rId17"/>
                        </a:rPr>
                        <a:t>chiallam@deloitte.com</a:t>
                      </a:r>
                      <a:endParaRPr lang="en-GB" sz="1300" dirty="0">
                        <a:solidFill>
                          <a:schemeClr val="tx1"/>
                        </a:solidFill>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399106">
                <a:tc>
                  <a:txBody>
                    <a:bodyPr/>
                    <a:lstStyle/>
                    <a:p>
                      <a:pPr marL="0" algn="l" rtl="0" eaLnBrk="1" fontAlgn="b" latinLnBrk="0" hangingPunct="1"/>
                      <a:r>
                        <a:rPr lang="en-US" sz="1300" kern="1200">
                          <a:solidFill>
                            <a:schemeClr val="tx1"/>
                          </a:solidFill>
                          <a:latin typeface="+mn-lt"/>
                          <a:ea typeface="+mn-ea"/>
                          <a:cs typeface="+mn-cs"/>
                        </a:rPr>
                        <a:t> Satish Madhu</a:t>
                      </a: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dirty="0">
                          <a:solidFill>
                            <a:schemeClr val="tx1"/>
                          </a:solidFill>
                          <a:latin typeface="+mn-lt"/>
                          <a:ea typeface="+mn-ea"/>
                          <a:cs typeface="+mn-cs"/>
                        </a:rPr>
                        <a:t> </a:t>
                      </a:r>
                      <a:r>
                        <a:rPr lang="en-US" sz="1300" kern="1200" dirty="0">
                          <a:solidFill>
                            <a:schemeClr val="tx1"/>
                          </a:solidFill>
                          <a:latin typeface="+mn-lt"/>
                          <a:ea typeface="+mn-ea"/>
                          <a:cs typeface="+mn-cs"/>
                          <a:hlinkClick r:id="rId18"/>
                        </a:rPr>
                        <a:t>msatish@deloitte.com</a:t>
                      </a:r>
                      <a:endParaRPr lang="en-US" sz="1300" kern="1200" dirty="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sz="1300" dirty="0">
                          <a:solidFill>
                            <a:schemeClr val="tx1"/>
                          </a:solidFill>
                          <a:hlinkClick r:id="rId13"/>
                        </a:rPr>
                        <a:t>lshinde@deloitte.com</a:t>
                      </a:r>
                      <a:endParaRPr lang="en-GB" sz="1300" dirty="0">
                        <a:solidFill>
                          <a:schemeClr val="tx1"/>
                        </a:solidFill>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0588635"/>
                  </a:ext>
                </a:extLst>
              </a:tr>
              <a:tr h="399106">
                <a:tc>
                  <a:txBody>
                    <a:bodyPr/>
                    <a:lstStyle/>
                    <a:p>
                      <a:pPr marL="0" algn="l" rtl="0" eaLnBrk="1" fontAlgn="b" latinLnBrk="0" hangingPunct="1"/>
                      <a:r>
                        <a:rPr lang="en-US" sz="1300" kern="1200">
                          <a:solidFill>
                            <a:schemeClr val="tx1"/>
                          </a:solidFill>
                          <a:latin typeface="+mn-lt"/>
                          <a:ea typeface="+mn-ea"/>
                          <a:cs typeface="+mn-cs"/>
                        </a:rPr>
                        <a:t> Kushal Jain</a:t>
                      </a: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a:solidFill>
                            <a:schemeClr val="tx1"/>
                          </a:solidFill>
                          <a:latin typeface="+mn-lt"/>
                          <a:ea typeface="+mn-ea"/>
                          <a:cs typeface="+mn-cs"/>
                        </a:rPr>
                        <a:t> </a:t>
                      </a:r>
                      <a:r>
                        <a:rPr lang="en-US" sz="1300" kern="1200">
                          <a:solidFill>
                            <a:schemeClr val="tx1"/>
                          </a:solidFill>
                          <a:latin typeface="+mn-lt"/>
                          <a:ea typeface="+mn-ea"/>
                          <a:cs typeface="+mn-cs"/>
                          <a:hlinkClick r:id="rId19"/>
                        </a:rPr>
                        <a:t>kushajain@deloitte.com</a:t>
                      </a:r>
                      <a:endParaRPr lang="en-US" sz="1300" kern="120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300" kern="1200" dirty="0">
                          <a:solidFill>
                            <a:schemeClr val="tx1"/>
                          </a:solidFill>
                          <a:latin typeface="+mn-lt"/>
                          <a:ea typeface="+mn-ea"/>
                          <a:cs typeface="+mn-cs"/>
                          <a:hlinkClick r:id="rId7"/>
                        </a:rPr>
                        <a:t>hmayal@deloitte.com</a:t>
                      </a:r>
                      <a:endParaRPr lang="en-GB" sz="1300" kern="1200" dirty="0">
                        <a:solidFill>
                          <a:schemeClr val="tx1"/>
                        </a:solidFill>
                        <a:latin typeface="+mn-lt"/>
                        <a:ea typeface="+mn-ea"/>
                        <a:cs typeface="+mn-cs"/>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02800806"/>
                  </a:ext>
                </a:extLst>
              </a:tr>
              <a:tr h="399106">
                <a:tc>
                  <a:txBody>
                    <a:bodyPr/>
                    <a:lstStyle/>
                    <a:p>
                      <a:pPr algn="l" fontAlgn="b"/>
                      <a:r>
                        <a:rPr lang="en-US" sz="1300" kern="1200">
                          <a:solidFill>
                            <a:schemeClr val="tx1"/>
                          </a:solidFill>
                          <a:latin typeface="+mn-lt"/>
                          <a:ea typeface="+mn-ea"/>
                          <a:cs typeface="+mn-cs"/>
                        </a:rPr>
                        <a:t> Saurabh Singh</a:t>
                      </a: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a:solidFill>
                            <a:schemeClr val="tx1"/>
                          </a:solidFill>
                          <a:latin typeface="+mn-lt"/>
                          <a:ea typeface="+mn-ea"/>
                          <a:cs typeface="+mn-cs"/>
                        </a:rPr>
                        <a:t> </a:t>
                      </a:r>
                      <a:r>
                        <a:rPr lang="en-US" sz="1300" kern="1200">
                          <a:solidFill>
                            <a:schemeClr val="tx1"/>
                          </a:solidFill>
                          <a:latin typeface="+mn-lt"/>
                          <a:ea typeface="+mn-ea"/>
                          <a:cs typeface="+mn-cs"/>
                          <a:hlinkClick r:id="rId20"/>
                        </a:rPr>
                        <a:t>saurabhsingh39@deloitte.com</a:t>
                      </a:r>
                      <a:endParaRPr lang="en-US" sz="1300" kern="120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hlinkClick r:id="rId21"/>
                        </a:rPr>
                        <a:t>apashah@deloitte.com</a:t>
                      </a:r>
                      <a:endParaRPr lang="en-GB" sz="1300" dirty="0">
                        <a:solidFill>
                          <a:schemeClr val="tx1"/>
                        </a:solidFill>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10126080"/>
                  </a:ext>
                </a:extLst>
              </a:tr>
              <a:tr h="399106">
                <a:tc>
                  <a:txBody>
                    <a:bodyPr/>
                    <a:lstStyle/>
                    <a:p>
                      <a:pPr algn="l" fontAlgn="b"/>
                      <a:r>
                        <a:rPr lang="en-US" sz="1300" kern="1200" dirty="0">
                          <a:solidFill>
                            <a:schemeClr val="tx1"/>
                          </a:solidFill>
                          <a:latin typeface="+mn-lt"/>
                          <a:ea typeface="+mn-ea"/>
                          <a:cs typeface="+mn-cs"/>
                        </a:rPr>
                        <a:t> Shomik Das</a:t>
                      </a: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rtl="0" eaLnBrk="1" fontAlgn="b" latinLnBrk="0" hangingPunct="1"/>
                      <a:r>
                        <a:rPr lang="en-US" sz="1300" kern="1200" dirty="0">
                          <a:solidFill>
                            <a:schemeClr val="tx1"/>
                          </a:solidFill>
                          <a:latin typeface="+mn-lt"/>
                          <a:ea typeface="+mn-ea"/>
                          <a:cs typeface="+mn-cs"/>
                        </a:rPr>
                        <a:t> </a:t>
                      </a:r>
                      <a:r>
                        <a:rPr lang="en-US" sz="1300" kern="1200" dirty="0">
                          <a:solidFill>
                            <a:schemeClr val="tx1"/>
                          </a:solidFill>
                          <a:latin typeface="+mn-lt"/>
                          <a:ea typeface="+mn-ea"/>
                          <a:cs typeface="+mn-cs"/>
                          <a:hlinkClick r:id="rId22"/>
                        </a:rPr>
                        <a:t>shomdas@deloitte.com</a:t>
                      </a:r>
                      <a:endParaRPr lang="en-US" sz="1300" kern="1200" dirty="0">
                        <a:solidFill>
                          <a:schemeClr val="tx1"/>
                        </a:solidFill>
                        <a:latin typeface="+mn-lt"/>
                        <a:ea typeface="+mn-ea"/>
                        <a:cs typeface="+mn-cs"/>
                      </a:endParaRPr>
                    </a:p>
                  </a:txBody>
                  <a:tcPr marL="6350" marR="6350" marT="635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GB" sz="1300" dirty="0">
                          <a:solidFill>
                            <a:schemeClr val="tx1"/>
                          </a:solidFill>
                          <a:hlinkClick r:id="rId23"/>
                        </a:rPr>
                        <a:t>akvishwakarma@deloitte.com</a:t>
                      </a:r>
                      <a:endParaRPr lang="en-GB" sz="1300" dirty="0">
                        <a:solidFill>
                          <a:schemeClr val="tx1"/>
                        </a:solidFill>
                      </a:endParaRPr>
                    </a:p>
                  </a:txBody>
                  <a:tcPr marL="91980" marR="919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12651891"/>
                  </a:ext>
                </a:extLst>
              </a:tr>
            </a:tbl>
          </a:graphicData>
        </a:graphic>
      </p:graphicFrame>
      <p:sp>
        <p:nvSpPr>
          <p:cNvPr id="2" name="Title 1"/>
          <p:cNvSpPr>
            <a:spLocks noGrp="1"/>
          </p:cNvSpPr>
          <p:nvPr>
            <p:ph type="title"/>
          </p:nvPr>
        </p:nvSpPr>
        <p:spPr>
          <a:xfrm>
            <a:off x="469900" y="388938"/>
            <a:ext cx="11372779" cy="720943"/>
          </a:xfrm>
        </p:spPr>
        <p:txBody>
          <a:bodyPr/>
          <a:lstStyle/>
          <a:p>
            <a:r>
              <a:rPr lang="en-US" sz="1800" b="1" dirty="0">
                <a:solidFill>
                  <a:schemeClr val="accent1"/>
                </a:solidFill>
                <a:latin typeface="+mj-lt"/>
              </a:rPr>
              <a:t>Core Team Members </a:t>
            </a:r>
            <a:br>
              <a:rPr lang="en-US" sz="1800" b="1" dirty="0">
                <a:solidFill>
                  <a:schemeClr val="accent1"/>
                </a:solidFill>
                <a:latin typeface="+mj-lt"/>
              </a:rPr>
            </a:br>
            <a:r>
              <a:rPr lang="en-US" sz="1200" b="1" dirty="0">
                <a:solidFill>
                  <a:schemeClr val="accent1"/>
                </a:solidFill>
              </a:rPr>
              <a:t>POC In Case Of Any Blockers</a:t>
            </a:r>
            <a:endParaRPr lang="en-GB" sz="1800" b="1" dirty="0">
              <a:solidFill>
                <a:schemeClr val="accent1"/>
              </a:solidFill>
            </a:endParaRPr>
          </a:p>
        </p:txBody>
      </p:sp>
    </p:spTree>
    <p:extLst>
      <p:ext uri="{BB962C8B-B14F-4D97-AF65-F5344CB8AC3E}">
        <p14:creationId xmlns:p14="http://schemas.microsoft.com/office/powerpoint/2010/main" val="333016052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1623A-D033-459D-8B14-F1838F4EDD77}"/>
              </a:ext>
            </a:extLst>
          </p:cNvPr>
          <p:cNvSpPr>
            <a:spLocks noGrp="1"/>
          </p:cNvSpPr>
          <p:nvPr>
            <p:ph type="ctrTitle"/>
          </p:nvPr>
        </p:nvSpPr>
        <p:spPr>
          <a:xfrm>
            <a:off x="2674503" y="1396437"/>
            <a:ext cx="6616962" cy="3822836"/>
          </a:xfrm>
        </p:spPr>
        <p:txBody>
          <a:bodyPr/>
          <a:lstStyle/>
          <a:p>
            <a:r>
              <a:rPr lang="en-US" dirty="0">
                <a:effectLst>
                  <a:outerShdw blurRad="38100" dist="38100" dir="2700000" algn="tl">
                    <a:srgbClr val="000000">
                      <a:alpha val="43137"/>
                    </a:srgbClr>
                  </a:outerShdw>
                </a:effectLst>
              </a:rPr>
              <a:t>THANK YOU!</a:t>
            </a:r>
            <a:br>
              <a:rPr lang="en-US" dirty="0">
                <a:effectLst>
                  <a:outerShdw blurRad="38100" dist="38100" dir="2700000" algn="tl">
                    <a:srgbClr val="000000">
                      <a:alpha val="43137"/>
                    </a:srgbClr>
                  </a:outerShdw>
                </a:effectLst>
              </a:rPr>
            </a:br>
            <a:r>
              <a:rPr lang="en-US" dirty="0">
                <a:effectLst>
                  <a:outerShdw blurRad="38100" dist="38100" dir="2700000" algn="tl">
                    <a:srgbClr val="000000">
                      <a:alpha val="43137"/>
                    </a:srgbClr>
                  </a:outerShdw>
                </a:effectLst>
              </a:rPr>
              <a:t>Let’s Make an IMPACT that Matters!</a:t>
            </a:r>
          </a:p>
        </p:txBody>
      </p:sp>
    </p:spTree>
    <p:extLst>
      <p:ext uri="{BB962C8B-B14F-4D97-AF65-F5344CB8AC3E}">
        <p14:creationId xmlns:p14="http://schemas.microsoft.com/office/powerpoint/2010/main" val="360618957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16_9 onscreen">
  <a:themeElements>
    <a:clrScheme name="Deloitte colors">
      <a:dk1>
        <a:sysClr val="windowText" lastClr="000000"/>
      </a:dk1>
      <a:lt1>
        <a:sysClr val="window" lastClr="FFFFFF"/>
      </a:lt1>
      <a:dk2>
        <a:srgbClr val="44546A"/>
      </a:dk2>
      <a:lt2>
        <a:srgbClr val="E7E6E6"/>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954F72"/>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extLst>
    <a:ext uri="{05A4C25C-085E-4340-85A3-A5531E510DB2}">
      <thm15:themeFamily xmlns:thm15="http://schemas.microsoft.com/office/thememl/2012/main" name="Deloitte 16_9 onscreen" id="{5BF5B43D-7990-4CDA-BE48-497BCBC1470C}" vid="{BE4EDB12-465C-4398-86A0-E4F2803CBF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4B907AEF45A244AF3C0E317BC86273" ma:contentTypeVersion="4" ma:contentTypeDescription="Create a new document." ma:contentTypeScope="" ma:versionID="805926d4f15fa88708db4f5decfe6012">
  <xsd:schema xmlns:xsd="http://www.w3.org/2001/XMLSchema" xmlns:xs="http://www.w3.org/2001/XMLSchema" xmlns:p="http://schemas.microsoft.com/office/2006/metadata/properties" xmlns:ns2="971a7040-ec21-4b1a-9425-f71410618d1f" xmlns:ns3="b756ee18-71d2-4b9a-9121-65960fcf6979" targetNamespace="http://schemas.microsoft.com/office/2006/metadata/properties" ma:root="true" ma:fieldsID="2e17c436c29c915ee82bbf73a7bd3bd1" ns2:_="" ns3:_="">
    <xsd:import namespace="971a7040-ec21-4b1a-9425-f71410618d1f"/>
    <xsd:import namespace="b756ee18-71d2-4b9a-9121-65960fcf697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1a7040-ec21-4b1a-9425-f71410618d1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756ee18-71d2-4b9a-9121-65960fcf6979"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CBDC1-6651-484C-A724-481612694203}">
  <ds:schemaRefs>
    <ds:schemaRef ds:uri="http://schemas.microsoft.com/sharepoint/v3/contenttype/forms"/>
  </ds:schemaRefs>
</ds:datastoreItem>
</file>

<file path=customXml/itemProps2.xml><?xml version="1.0" encoding="utf-8"?>
<ds:datastoreItem xmlns:ds="http://schemas.openxmlformats.org/officeDocument/2006/customXml" ds:itemID="{0DC68BCD-D459-4265-8154-4A08DDB27A4A}">
  <ds:schemaRefs>
    <ds:schemaRef ds:uri="http://purl.org/dc/elements/1.1/"/>
    <ds:schemaRef ds:uri="http://schemas.microsoft.com/office/2006/documentManagement/types"/>
    <ds:schemaRef ds:uri="http://schemas.openxmlformats.org/package/2006/metadata/core-properties"/>
    <ds:schemaRef ds:uri="caaa76b6-35f8-4f64-b445-2e608d900e1a"/>
    <ds:schemaRef ds:uri="http://purl.org/dc/terms/"/>
    <ds:schemaRef ds:uri="http://schemas.microsoft.com/office/2006/metadata/properties"/>
    <ds:schemaRef ds:uri="http://purl.org/dc/dcmitype/"/>
    <ds:schemaRef ds:uri="d8084b8b-d28f-49a4-8969-ca8b14df9c5a"/>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6993F734-7B58-45A9-8AAB-2788A7D662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1a7040-ec21-4b1a-9425-f71410618d1f"/>
    <ds:schemaRef ds:uri="b756ee18-71d2-4b9a-9121-65960fcf697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Deloitte 16_9 onscreen</Template>
  <TotalTime>30</TotalTime>
  <Words>1254</Words>
  <Application>Microsoft Office PowerPoint</Application>
  <PresentationFormat>Widescreen</PresentationFormat>
  <Paragraphs>187</Paragraphs>
  <Slides>8</Slides>
  <Notes>3</Notes>
  <HiddenSlides>0</HiddenSlides>
  <MMClips>1</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Deloitte 16_9 onscreen</vt:lpstr>
      <vt:lpstr>PowerPoint Presentation</vt:lpstr>
      <vt:lpstr>AUDIOBOOK RECORDING A process of converting the print books into audio format for the visually impaired community</vt:lpstr>
      <vt:lpstr>READING MANUAL</vt:lpstr>
      <vt:lpstr>PowerPoint Presentation</vt:lpstr>
      <vt:lpstr>ROLES &amp; RESPONSIBILITIES</vt:lpstr>
      <vt:lpstr>AGENDA</vt:lpstr>
      <vt:lpstr>Core Team Members  POC In Case Of Any Blockers</vt:lpstr>
      <vt:lpstr>THANK YOU! Let’s Make an IMPACT that Matters!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Handa, Heena [non-LFS]</dc:creator>
  <cp:lastModifiedBy>Tiwari, Anand S</cp:lastModifiedBy>
  <cp:revision>11</cp:revision>
  <dcterms:created xsi:type="dcterms:W3CDTF">2022-11-16T09:47:19Z</dcterms:created>
  <dcterms:modified xsi:type="dcterms:W3CDTF">2022-11-23T05:49:55Z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2022-11-16T09:47:19Z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2af7f6cd-8f91-479c-bbd5-ab1bf158be41</vt:lpwstr>
  </property>
  <property fmtid="{D5CDD505-2E9C-101B-9397-08002B2CF9AE}" pid="8" name="MSIP_Label_ea60d57e-af5b-4752-ac57-3e4f28ca11dc_ContentBits">
    <vt:lpwstr>0</vt:lpwstr>
  </property>
  <property fmtid="{D5CDD505-2E9C-101B-9397-08002B2CF9AE}" pid="9" name="ContentTypeId">
    <vt:lpwstr>0x0101000D4B907AEF45A244AF3C0E317BC86273</vt:lpwstr>
  </property>
  <property fmtid="{D5CDD505-2E9C-101B-9397-08002B2CF9AE}" pid="10" name="MediaServiceImageTags">
    <vt:lpwstr/>
  </property>
</Properties>
</file>